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568173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568173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568173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568173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-1"/>
            <a:ext cx="18288001" cy="10287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47634" y="710287"/>
            <a:ext cx="4987290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568173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13179" y="3064464"/>
            <a:ext cx="15661640" cy="3378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24276" y="361663"/>
              <a:ext cx="2247899" cy="22478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34702" y="4403089"/>
            <a:ext cx="601853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39950" algn="l"/>
                <a:tab pos="3092450" algn="l"/>
              </a:tabLst>
            </a:pPr>
            <a:r>
              <a:rPr dirty="0" spc="-10" b="1">
                <a:solidFill>
                  <a:srgbClr val="000000"/>
                </a:solidFill>
                <a:latin typeface="Times New Roman"/>
                <a:cs typeface="Times New Roman"/>
              </a:rPr>
              <a:t>Título</a:t>
            </a:r>
            <a:r>
              <a:rPr dirty="0" b="1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dirty="0" spc="-25" b="1">
                <a:solidFill>
                  <a:srgbClr val="000000"/>
                </a:solidFill>
                <a:latin typeface="Times New Roman"/>
                <a:cs typeface="Times New Roman"/>
              </a:rPr>
              <a:t>do</a:t>
            </a:r>
            <a:r>
              <a:rPr dirty="0" b="1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dirty="0" spc="-135" b="1">
                <a:solidFill>
                  <a:srgbClr val="000000"/>
                </a:solidFill>
                <a:latin typeface="Times New Roman"/>
                <a:cs typeface="Times New Roman"/>
              </a:rPr>
              <a:t>Trabalho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1249587" y="7958073"/>
            <a:ext cx="143065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70">
                <a:latin typeface="Times New Roman"/>
                <a:cs typeface="Times New Roman"/>
              </a:rPr>
              <a:t>Autores:</a:t>
            </a:r>
            <a:endParaRPr sz="3000">
              <a:latin typeface="Times New Roman"/>
              <a:cs typeface="Times New Roman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324862" y="361663"/>
            <a:ext cx="10382885" cy="2228850"/>
            <a:chOff x="1324862" y="361663"/>
            <a:chExt cx="10382885" cy="2228850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83197" y="361663"/>
              <a:ext cx="5124449" cy="222884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24862" y="808480"/>
              <a:ext cx="1838324" cy="13334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313179" y="3374852"/>
            <a:ext cx="14544040" cy="2635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125">
                <a:latin typeface="Times New Roman"/>
                <a:cs typeface="Times New Roman"/>
              </a:rPr>
              <a:t>O</a:t>
            </a:r>
            <a:r>
              <a:rPr dirty="0" sz="2500" spc="55">
                <a:latin typeface="Times New Roman"/>
                <a:cs typeface="Times New Roman"/>
              </a:rPr>
              <a:t> </a:t>
            </a:r>
            <a:r>
              <a:rPr dirty="0" sz="2500" spc="120">
                <a:latin typeface="Times New Roman"/>
                <a:cs typeface="Times New Roman"/>
              </a:rPr>
              <a:t>autor</a:t>
            </a:r>
            <a:r>
              <a:rPr dirty="0" sz="2500" spc="60">
                <a:latin typeface="Times New Roman"/>
                <a:cs typeface="Times New Roman"/>
              </a:rPr>
              <a:t> </a:t>
            </a:r>
            <a:r>
              <a:rPr dirty="0" sz="2500">
                <a:latin typeface="Times New Roman"/>
                <a:cs typeface="Times New Roman"/>
              </a:rPr>
              <a:t>deve</a:t>
            </a:r>
            <a:r>
              <a:rPr dirty="0" sz="2500" spc="55">
                <a:latin typeface="Times New Roman"/>
                <a:cs typeface="Times New Roman"/>
              </a:rPr>
              <a:t> </a:t>
            </a:r>
            <a:r>
              <a:rPr dirty="0" sz="2500">
                <a:latin typeface="Times New Roman"/>
                <a:cs typeface="Times New Roman"/>
              </a:rPr>
              <a:t>seguir</a:t>
            </a:r>
            <a:r>
              <a:rPr dirty="0" sz="2500" spc="60">
                <a:latin typeface="Times New Roman"/>
                <a:cs typeface="Times New Roman"/>
              </a:rPr>
              <a:t> </a:t>
            </a:r>
            <a:r>
              <a:rPr dirty="0" sz="2500" spc="125">
                <a:latin typeface="Times New Roman"/>
                <a:cs typeface="Times New Roman"/>
              </a:rPr>
              <a:t>o</a:t>
            </a:r>
            <a:r>
              <a:rPr dirty="0" sz="2500" spc="55">
                <a:latin typeface="Times New Roman"/>
                <a:cs typeface="Times New Roman"/>
              </a:rPr>
              <a:t> </a:t>
            </a:r>
            <a:r>
              <a:rPr dirty="0" sz="2500" spc="65">
                <a:latin typeface="Times New Roman"/>
                <a:cs typeface="Times New Roman"/>
              </a:rPr>
              <a:t>modelo</a:t>
            </a:r>
            <a:r>
              <a:rPr dirty="0" sz="2500" spc="60">
                <a:latin typeface="Times New Roman"/>
                <a:cs typeface="Times New Roman"/>
              </a:rPr>
              <a:t> </a:t>
            </a:r>
            <a:r>
              <a:rPr dirty="0" sz="2500">
                <a:latin typeface="Times New Roman"/>
                <a:cs typeface="Times New Roman"/>
              </a:rPr>
              <a:t>de</a:t>
            </a:r>
            <a:r>
              <a:rPr dirty="0" sz="2500" spc="55">
                <a:latin typeface="Times New Roman"/>
                <a:cs typeface="Times New Roman"/>
              </a:rPr>
              <a:t> </a:t>
            </a:r>
            <a:r>
              <a:rPr dirty="0" sz="2500" spc="95">
                <a:latin typeface="Times New Roman"/>
                <a:cs typeface="Times New Roman"/>
              </a:rPr>
              <a:t>fundo</a:t>
            </a:r>
            <a:r>
              <a:rPr dirty="0" sz="2500" spc="60">
                <a:latin typeface="Times New Roman"/>
                <a:cs typeface="Times New Roman"/>
              </a:rPr>
              <a:t> </a:t>
            </a:r>
            <a:r>
              <a:rPr dirty="0" sz="2500">
                <a:latin typeface="Times New Roman"/>
                <a:cs typeface="Times New Roman"/>
              </a:rPr>
              <a:t>deste</a:t>
            </a:r>
            <a:r>
              <a:rPr dirty="0" sz="2500" spc="60">
                <a:latin typeface="Times New Roman"/>
                <a:cs typeface="Times New Roman"/>
              </a:rPr>
              <a:t> </a:t>
            </a:r>
            <a:r>
              <a:rPr dirty="0" sz="2500">
                <a:latin typeface="Times New Roman"/>
                <a:cs typeface="Times New Roman"/>
              </a:rPr>
              <a:t>de</a:t>
            </a:r>
            <a:r>
              <a:rPr dirty="0" sz="2500" spc="55">
                <a:latin typeface="Times New Roman"/>
                <a:cs typeface="Times New Roman"/>
              </a:rPr>
              <a:t> </a:t>
            </a:r>
            <a:r>
              <a:rPr dirty="0" sz="2500" spc="65">
                <a:latin typeface="Times New Roman"/>
                <a:cs typeface="Times New Roman"/>
              </a:rPr>
              <a:t>modelo</a:t>
            </a:r>
            <a:r>
              <a:rPr dirty="0" sz="2500" spc="60">
                <a:latin typeface="Times New Roman"/>
                <a:cs typeface="Times New Roman"/>
              </a:rPr>
              <a:t> </a:t>
            </a:r>
            <a:r>
              <a:rPr dirty="0" sz="2500">
                <a:latin typeface="Times New Roman"/>
                <a:cs typeface="Times New Roman"/>
              </a:rPr>
              <a:t>e</a:t>
            </a:r>
            <a:r>
              <a:rPr dirty="0" sz="2500" spc="55">
                <a:latin typeface="Times New Roman"/>
                <a:cs typeface="Times New Roman"/>
              </a:rPr>
              <a:t> </a:t>
            </a:r>
            <a:r>
              <a:rPr dirty="0" sz="2500" spc="50">
                <a:latin typeface="Times New Roman"/>
                <a:cs typeface="Times New Roman"/>
              </a:rPr>
              <a:t>as</a:t>
            </a:r>
            <a:r>
              <a:rPr dirty="0" sz="2500" spc="60">
                <a:latin typeface="Times New Roman"/>
                <a:cs typeface="Times New Roman"/>
              </a:rPr>
              <a:t> </a:t>
            </a:r>
            <a:r>
              <a:rPr dirty="0" sz="2500">
                <a:latin typeface="Times New Roman"/>
                <a:cs typeface="Times New Roman"/>
              </a:rPr>
              <a:t>dimensões</a:t>
            </a:r>
            <a:r>
              <a:rPr dirty="0" sz="2500" spc="55">
                <a:latin typeface="Times New Roman"/>
                <a:cs typeface="Times New Roman"/>
              </a:rPr>
              <a:t> </a:t>
            </a:r>
            <a:r>
              <a:rPr dirty="0" sz="2500" spc="120">
                <a:latin typeface="Times New Roman"/>
                <a:cs typeface="Times New Roman"/>
              </a:rPr>
              <a:t>do</a:t>
            </a:r>
            <a:r>
              <a:rPr dirty="0" sz="2500" spc="60">
                <a:latin typeface="Times New Roman"/>
                <a:cs typeface="Times New Roman"/>
              </a:rPr>
              <a:t> </a:t>
            </a:r>
            <a:r>
              <a:rPr dirty="0" sz="2500" spc="-10">
                <a:latin typeface="Times New Roman"/>
                <a:cs typeface="Times New Roman"/>
              </a:rPr>
              <a:t>slide;</a:t>
            </a: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95000"/>
              </a:lnSpc>
            </a:pPr>
            <a:r>
              <a:rPr dirty="0" sz="2500" spc="125">
                <a:latin typeface="Times New Roman"/>
                <a:cs typeface="Times New Roman"/>
              </a:rPr>
              <a:t>O</a:t>
            </a:r>
            <a:r>
              <a:rPr dirty="0" sz="2500" spc="55">
                <a:latin typeface="Times New Roman"/>
                <a:cs typeface="Times New Roman"/>
              </a:rPr>
              <a:t> </a:t>
            </a:r>
            <a:r>
              <a:rPr dirty="0" sz="2500" spc="120">
                <a:latin typeface="Times New Roman"/>
                <a:cs typeface="Times New Roman"/>
              </a:rPr>
              <a:t>autor</a:t>
            </a:r>
            <a:r>
              <a:rPr dirty="0" sz="2500" spc="55">
                <a:latin typeface="Times New Roman"/>
                <a:cs typeface="Times New Roman"/>
              </a:rPr>
              <a:t> </a:t>
            </a:r>
            <a:r>
              <a:rPr dirty="0" sz="2500" spc="85">
                <a:latin typeface="Times New Roman"/>
                <a:cs typeface="Times New Roman"/>
              </a:rPr>
              <a:t>terá</a:t>
            </a:r>
            <a:r>
              <a:rPr dirty="0" sz="2500" spc="55">
                <a:latin typeface="Times New Roman"/>
                <a:cs typeface="Times New Roman"/>
              </a:rPr>
              <a:t> </a:t>
            </a:r>
            <a:r>
              <a:rPr dirty="0" sz="2500" spc="130">
                <a:latin typeface="Times New Roman"/>
                <a:cs typeface="Times New Roman"/>
              </a:rPr>
              <a:t>a</a:t>
            </a:r>
            <a:r>
              <a:rPr dirty="0" sz="2500" spc="60">
                <a:latin typeface="Times New Roman"/>
                <a:cs typeface="Times New Roman"/>
              </a:rPr>
              <a:t> </a:t>
            </a:r>
            <a:r>
              <a:rPr dirty="0" sz="2500" spc="55">
                <a:latin typeface="Times New Roman"/>
                <a:cs typeface="Times New Roman"/>
              </a:rPr>
              <a:t>liberdade </a:t>
            </a:r>
            <a:r>
              <a:rPr dirty="0" sz="2500" spc="120">
                <a:latin typeface="Times New Roman"/>
                <a:cs typeface="Times New Roman"/>
              </a:rPr>
              <a:t>para</a:t>
            </a:r>
            <a:r>
              <a:rPr dirty="0" sz="2500" spc="55">
                <a:latin typeface="Times New Roman"/>
                <a:cs typeface="Times New Roman"/>
              </a:rPr>
              <a:t> </a:t>
            </a:r>
            <a:r>
              <a:rPr dirty="0" sz="2500" spc="70">
                <a:latin typeface="Times New Roman"/>
                <a:cs typeface="Times New Roman"/>
              </a:rPr>
              <a:t>dispor</a:t>
            </a:r>
            <a:r>
              <a:rPr dirty="0" sz="2500" spc="60">
                <a:latin typeface="Times New Roman"/>
                <a:cs typeface="Times New Roman"/>
              </a:rPr>
              <a:t> </a:t>
            </a:r>
            <a:r>
              <a:rPr dirty="0" sz="2500" spc="50">
                <a:latin typeface="Times New Roman"/>
                <a:cs typeface="Times New Roman"/>
              </a:rPr>
              <a:t>as</a:t>
            </a:r>
            <a:r>
              <a:rPr dirty="0" sz="2500" spc="55">
                <a:latin typeface="Times New Roman"/>
                <a:cs typeface="Times New Roman"/>
              </a:rPr>
              <a:t> </a:t>
            </a:r>
            <a:r>
              <a:rPr dirty="0" sz="2500" spc="60">
                <a:latin typeface="Times New Roman"/>
                <a:cs typeface="Times New Roman"/>
              </a:rPr>
              <a:t>fotos,</a:t>
            </a:r>
            <a:r>
              <a:rPr dirty="0" sz="2500" spc="55">
                <a:latin typeface="Times New Roman"/>
                <a:cs typeface="Times New Roman"/>
              </a:rPr>
              <a:t> </a:t>
            </a:r>
            <a:r>
              <a:rPr dirty="0" sz="2500">
                <a:latin typeface="Times New Roman"/>
                <a:cs typeface="Times New Roman"/>
              </a:rPr>
              <a:t>imagens,</a:t>
            </a:r>
            <a:r>
              <a:rPr dirty="0" sz="2500" spc="60">
                <a:latin typeface="Times New Roman"/>
                <a:cs typeface="Times New Roman"/>
              </a:rPr>
              <a:t> </a:t>
            </a:r>
            <a:r>
              <a:rPr dirty="0" sz="2500" spc="50">
                <a:latin typeface="Times New Roman"/>
                <a:cs typeface="Times New Roman"/>
              </a:rPr>
              <a:t>textos,</a:t>
            </a:r>
            <a:r>
              <a:rPr dirty="0" sz="2500" spc="55">
                <a:latin typeface="Times New Roman"/>
                <a:cs typeface="Times New Roman"/>
              </a:rPr>
              <a:t> </a:t>
            </a:r>
            <a:r>
              <a:rPr dirty="0" sz="2500">
                <a:latin typeface="Times New Roman"/>
                <a:cs typeface="Times New Roman"/>
              </a:rPr>
              <a:t>figuras,</a:t>
            </a:r>
            <a:r>
              <a:rPr dirty="0" sz="2500" spc="55">
                <a:latin typeface="Times New Roman"/>
                <a:cs typeface="Times New Roman"/>
              </a:rPr>
              <a:t> </a:t>
            </a:r>
            <a:r>
              <a:rPr dirty="0" sz="2500" spc="60">
                <a:latin typeface="Times New Roman"/>
                <a:cs typeface="Times New Roman"/>
              </a:rPr>
              <a:t>tabelas </a:t>
            </a:r>
            <a:r>
              <a:rPr dirty="0" sz="2500">
                <a:latin typeface="Times New Roman"/>
                <a:cs typeface="Times New Roman"/>
              </a:rPr>
              <a:t>e</a:t>
            </a:r>
            <a:r>
              <a:rPr dirty="0" sz="2500" spc="55">
                <a:latin typeface="Times New Roman"/>
                <a:cs typeface="Times New Roman"/>
              </a:rPr>
              <a:t> </a:t>
            </a:r>
            <a:r>
              <a:rPr dirty="0" sz="2500">
                <a:latin typeface="Times New Roman"/>
                <a:cs typeface="Times New Roman"/>
              </a:rPr>
              <a:t>gráficos</a:t>
            </a:r>
            <a:r>
              <a:rPr dirty="0" sz="2500" spc="55">
                <a:latin typeface="Times New Roman"/>
                <a:cs typeface="Times New Roman"/>
              </a:rPr>
              <a:t> </a:t>
            </a:r>
            <a:r>
              <a:rPr dirty="0" sz="2500" spc="65">
                <a:latin typeface="Times New Roman"/>
                <a:cs typeface="Times New Roman"/>
              </a:rPr>
              <a:t>nesta</a:t>
            </a:r>
            <a:r>
              <a:rPr dirty="0" sz="2500" spc="55">
                <a:latin typeface="Times New Roman"/>
                <a:cs typeface="Times New Roman"/>
              </a:rPr>
              <a:t> apresentação; </a:t>
            </a:r>
            <a:r>
              <a:rPr dirty="0" sz="2500" spc="50">
                <a:latin typeface="Times New Roman"/>
                <a:cs typeface="Times New Roman"/>
              </a:rPr>
              <a:t>Os</a:t>
            </a:r>
            <a:r>
              <a:rPr dirty="0" sz="2500" spc="60">
                <a:latin typeface="Times New Roman"/>
                <a:cs typeface="Times New Roman"/>
              </a:rPr>
              <a:t> </a:t>
            </a:r>
            <a:r>
              <a:rPr dirty="0" sz="2500" spc="50">
                <a:latin typeface="Times New Roman"/>
                <a:cs typeface="Times New Roman"/>
              </a:rPr>
              <a:t>textos</a:t>
            </a:r>
            <a:r>
              <a:rPr dirty="0" sz="2500" spc="65">
                <a:latin typeface="Times New Roman"/>
                <a:cs typeface="Times New Roman"/>
              </a:rPr>
              <a:t> </a:t>
            </a:r>
            <a:r>
              <a:rPr dirty="0" sz="2500">
                <a:latin typeface="Times New Roman"/>
                <a:cs typeface="Times New Roman"/>
              </a:rPr>
              <a:t>devem</a:t>
            </a:r>
            <a:r>
              <a:rPr dirty="0" sz="2500" spc="60">
                <a:latin typeface="Times New Roman"/>
                <a:cs typeface="Times New Roman"/>
              </a:rPr>
              <a:t> </a:t>
            </a:r>
            <a:r>
              <a:rPr dirty="0" sz="2500">
                <a:latin typeface="Times New Roman"/>
                <a:cs typeface="Times New Roman"/>
              </a:rPr>
              <a:t>ser</a:t>
            </a:r>
            <a:r>
              <a:rPr dirty="0" sz="2500" spc="65">
                <a:latin typeface="Times New Roman"/>
                <a:cs typeface="Times New Roman"/>
              </a:rPr>
              <a:t> </a:t>
            </a:r>
            <a:r>
              <a:rPr dirty="0" sz="2500">
                <a:latin typeface="Times New Roman"/>
                <a:cs typeface="Times New Roman"/>
              </a:rPr>
              <a:t>inseridos</a:t>
            </a:r>
            <a:r>
              <a:rPr dirty="0" sz="2500" spc="60">
                <a:latin typeface="Times New Roman"/>
                <a:cs typeface="Times New Roman"/>
              </a:rPr>
              <a:t> </a:t>
            </a:r>
            <a:r>
              <a:rPr dirty="0" sz="2500" spc="125">
                <a:latin typeface="Times New Roman"/>
                <a:cs typeface="Times New Roman"/>
              </a:rPr>
              <a:t>na</a:t>
            </a:r>
            <a:r>
              <a:rPr dirty="0" sz="2500" spc="65">
                <a:latin typeface="Times New Roman"/>
                <a:cs typeface="Times New Roman"/>
              </a:rPr>
              <a:t> fonte</a:t>
            </a:r>
            <a:r>
              <a:rPr dirty="0" sz="2500" spc="60">
                <a:latin typeface="Times New Roman"/>
                <a:cs typeface="Times New Roman"/>
              </a:rPr>
              <a:t> </a:t>
            </a:r>
            <a:r>
              <a:rPr dirty="0" sz="2500">
                <a:latin typeface="Times New Roman"/>
                <a:cs typeface="Times New Roman"/>
              </a:rPr>
              <a:t>Times</a:t>
            </a:r>
            <a:r>
              <a:rPr dirty="0" sz="2500" spc="65">
                <a:latin typeface="Times New Roman"/>
                <a:cs typeface="Times New Roman"/>
              </a:rPr>
              <a:t> New</a:t>
            </a:r>
            <a:r>
              <a:rPr dirty="0" sz="2500" spc="60">
                <a:latin typeface="Times New Roman"/>
                <a:cs typeface="Times New Roman"/>
              </a:rPr>
              <a:t> </a:t>
            </a:r>
            <a:r>
              <a:rPr dirty="0" sz="2500" spc="125">
                <a:latin typeface="Times New Roman"/>
                <a:cs typeface="Times New Roman"/>
              </a:rPr>
              <a:t>Roman,</a:t>
            </a:r>
            <a:r>
              <a:rPr dirty="0" sz="2500" spc="65">
                <a:latin typeface="Times New Roman"/>
                <a:cs typeface="Times New Roman"/>
              </a:rPr>
              <a:t> </a:t>
            </a:r>
            <a:r>
              <a:rPr dirty="0" sz="2500" spc="114">
                <a:latin typeface="Times New Roman"/>
                <a:cs typeface="Times New Roman"/>
              </a:rPr>
              <a:t>tamanho</a:t>
            </a:r>
            <a:r>
              <a:rPr dirty="0" sz="2500" spc="60">
                <a:latin typeface="Times New Roman"/>
                <a:cs typeface="Times New Roman"/>
              </a:rPr>
              <a:t> mínimo</a:t>
            </a:r>
            <a:r>
              <a:rPr dirty="0" sz="2500" spc="65">
                <a:latin typeface="Times New Roman"/>
                <a:cs typeface="Times New Roman"/>
              </a:rPr>
              <a:t> </a:t>
            </a:r>
            <a:r>
              <a:rPr dirty="0" sz="2500" spc="-25">
                <a:latin typeface="Times New Roman"/>
                <a:cs typeface="Times New Roman"/>
              </a:rPr>
              <a:t>25;</a:t>
            </a: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850"/>
              </a:spcBef>
            </a:pPr>
            <a:r>
              <a:rPr dirty="0" sz="2500" spc="85">
                <a:latin typeface="Times New Roman"/>
                <a:cs typeface="Times New Roman"/>
              </a:rPr>
              <a:t>Fica</a:t>
            </a:r>
            <a:r>
              <a:rPr dirty="0" sz="2500" spc="40">
                <a:latin typeface="Times New Roman"/>
                <a:cs typeface="Times New Roman"/>
              </a:rPr>
              <a:t> </a:t>
            </a:r>
            <a:r>
              <a:rPr dirty="0" sz="2500" spc="130">
                <a:latin typeface="Times New Roman"/>
                <a:cs typeface="Times New Roman"/>
              </a:rPr>
              <a:t>à</a:t>
            </a:r>
            <a:r>
              <a:rPr dirty="0" sz="2500" spc="40">
                <a:latin typeface="Times New Roman"/>
                <a:cs typeface="Times New Roman"/>
              </a:rPr>
              <a:t> </a:t>
            </a:r>
            <a:r>
              <a:rPr dirty="0" sz="2500" spc="45">
                <a:latin typeface="Times New Roman"/>
                <a:cs typeface="Times New Roman"/>
              </a:rPr>
              <a:t>critério</a:t>
            </a:r>
            <a:r>
              <a:rPr dirty="0" sz="2500" spc="40">
                <a:latin typeface="Times New Roman"/>
                <a:cs typeface="Times New Roman"/>
              </a:rPr>
              <a:t> </a:t>
            </a:r>
            <a:r>
              <a:rPr dirty="0" sz="2500" spc="120">
                <a:latin typeface="Times New Roman"/>
                <a:cs typeface="Times New Roman"/>
              </a:rPr>
              <a:t>do</a:t>
            </a:r>
            <a:r>
              <a:rPr dirty="0" sz="2500" spc="40">
                <a:latin typeface="Times New Roman"/>
                <a:cs typeface="Times New Roman"/>
              </a:rPr>
              <a:t> </a:t>
            </a:r>
            <a:r>
              <a:rPr dirty="0" sz="2500" spc="120">
                <a:latin typeface="Times New Roman"/>
                <a:cs typeface="Times New Roman"/>
              </a:rPr>
              <a:t>autor</a:t>
            </a:r>
            <a:r>
              <a:rPr dirty="0" sz="2500" spc="40">
                <a:latin typeface="Times New Roman"/>
                <a:cs typeface="Times New Roman"/>
              </a:rPr>
              <a:t> </a:t>
            </a:r>
            <a:r>
              <a:rPr dirty="0" sz="2500" spc="130">
                <a:latin typeface="Times New Roman"/>
                <a:cs typeface="Times New Roman"/>
              </a:rPr>
              <a:t>a</a:t>
            </a:r>
            <a:r>
              <a:rPr dirty="0" sz="2500" spc="40">
                <a:latin typeface="Times New Roman"/>
                <a:cs typeface="Times New Roman"/>
              </a:rPr>
              <a:t> </a:t>
            </a:r>
            <a:r>
              <a:rPr dirty="0" sz="2500" spc="45">
                <a:latin typeface="Times New Roman"/>
                <a:cs typeface="Times New Roman"/>
              </a:rPr>
              <a:t>inserção</a:t>
            </a:r>
            <a:r>
              <a:rPr dirty="0" sz="2500" spc="40">
                <a:latin typeface="Times New Roman"/>
                <a:cs typeface="Times New Roman"/>
              </a:rPr>
              <a:t> </a:t>
            </a:r>
            <a:r>
              <a:rPr dirty="0" sz="2500">
                <a:latin typeface="Times New Roman"/>
                <a:cs typeface="Times New Roman"/>
              </a:rPr>
              <a:t>de</a:t>
            </a:r>
            <a:r>
              <a:rPr dirty="0" sz="2500" spc="40">
                <a:latin typeface="Times New Roman"/>
                <a:cs typeface="Times New Roman"/>
              </a:rPr>
              <a:t> </a:t>
            </a:r>
            <a:r>
              <a:rPr dirty="0" sz="2500" spc="50">
                <a:latin typeface="Times New Roman"/>
                <a:cs typeface="Times New Roman"/>
              </a:rPr>
              <a:t>animações</a:t>
            </a:r>
            <a:r>
              <a:rPr dirty="0" sz="2500" spc="40">
                <a:latin typeface="Times New Roman"/>
                <a:cs typeface="Times New Roman"/>
              </a:rPr>
              <a:t> </a:t>
            </a:r>
            <a:r>
              <a:rPr dirty="0" sz="2500">
                <a:latin typeface="Times New Roman"/>
                <a:cs typeface="Times New Roman"/>
              </a:rPr>
              <a:t>de</a:t>
            </a:r>
            <a:r>
              <a:rPr dirty="0" sz="2500" spc="40">
                <a:latin typeface="Times New Roman"/>
                <a:cs typeface="Times New Roman"/>
              </a:rPr>
              <a:t> </a:t>
            </a:r>
            <a:r>
              <a:rPr dirty="0" sz="2500" spc="50">
                <a:latin typeface="Times New Roman"/>
                <a:cs typeface="Times New Roman"/>
              </a:rPr>
              <a:t>textos</a:t>
            </a:r>
            <a:r>
              <a:rPr dirty="0" sz="2500" spc="40">
                <a:latin typeface="Times New Roman"/>
                <a:cs typeface="Times New Roman"/>
              </a:rPr>
              <a:t> </a:t>
            </a:r>
            <a:r>
              <a:rPr dirty="0" sz="2500">
                <a:latin typeface="Times New Roman"/>
                <a:cs typeface="Times New Roman"/>
              </a:rPr>
              <a:t>e</a:t>
            </a:r>
            <a:r>
              <a:rPr dirty="0" sz="2500" spc="40">
                <a:latin typeface="Times New Roman"/>
                <a:cs typeface="Times New Roman"/>
              </a:rPr>
              <a:t> </a:t>
            </a:r>
            <a:r>
              <a:rPr dirty="0" sz="2500">
                <a:latin typeface="Times New Roman"/>
                <a:cs typeface="Times New Roman"/>
              </a:rPr>
              <a:t>elementos</a:t>
            </a:r>
            <a:r>
              <a:rPr dirty="0" sz="2500" spc="40">
                <a:latin typeface="Times New Roman"/>
                <a:cs typeface="Times New Roman"/>
              </a:rPr>
              <a:t> </a:t>
            </a:r>
            <a:r>
              <a:rPr dirty="0" sz="2500">
                <a:latin typeface="Times New Roman"/>
                <a:cs typeface="Times New Roman"/>
              </a:rPr>
              <a:t>e</a:t>
            </a:r>
            <a:r>
              <a:rPr dirty="0" sz="2500" spc="40">
                <a:latin typeface="Times New Roman"/>
                <a:cs typeface="Times New Roman"/>
              </a:rPr>
              <a:t> </a:t>
            </a:r>
            <a:r>
              <a:rPr dirty="0" sz="2500" spc="45">
                <a:latin typeface="Times New Roman"/>
                <a:cs typeface="Times New Roman"/>
              </a:rPr>
              <a:t>transições</a:t>
            </a:r>
            <a:r>
              <a:rPr dirty="0" sz="2500" spc="40">
                <a:latin typeface="Times New Roman"/>
                <a:cs typeface="Times New Roman"/>
              </a:rPr>
              <a:t> </a:t>
            </a:r>
            <a:r>
              <a:rPr dirty="0" sz="2500">
                <a:latin typeface="Times New Roman"/>
                <a:cs typeface="Times New Roman"/>
              </a:rPr>
              <a:t>de</a:t>
            </a:r>
            <a:r>
              <a:rPr dirty="0" sz="2500" spc="40">
                <a:latin typeface="Times New Roman"/>
                <a:cs typeface="Times New Roman"/>
              </a:rPr>
              <a:t> </a:t>
            </a:r>
            <a:r>
              <a:rPr dirty="0" sz="2500" spc="-10">
                <a:latin typeface="Times New Roman"/>
                <a:cs typeface="Times New Roman"/>
              </a:rPr>
              <a:t>slides.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63880">
              <a:lnSpc>
                <a:spcPct val="100000"/>
              </a:lnSpc>
              <a:spcBef>
                <a:spcPts val="100"/>
              </a:spcBef>
            </a:pPr>
            <a:r>
              <a:rPr dirty="0" spc="130"/>
              <a:t>Orientações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1028700" y="865863"/>
            <a:ext cx="16231869" cy="1179195"/>
            <a:chOff x="1028700" y="865863"/>
            <a:chExt cx="16231869" cy="1179195"/>
          </a:xfrm>
        </p:grpSpPr>
        <p:sp>
          <p:nvSpPr>
            <p:cNvPr id="5" name="object 5" descr=""/>
            <p:cNvSpPr/>
            <p:nvPr/>
          </p:nvSpPr>
          <p:spPr>
            <a:xfrm>
              <a:off x="6233751" y="2040295"/>
              <a:ext cx="6852284" cy="0"/>
            </a:xfrm>
            <a:custGeom>
              <a:avLst/>
              <a:gdLst/>
              <a:ahLst/>
              <a:cxnLst/>
              <a:rect l="l" t="t" r="r" b="b"/>
              <a:pathLst>
                <a:path w="6852284" h="0">
                  <a:moveTo>
                    <a:pt x="0" y="0"/>
                  </a:moveTo>
                  <a:lnTo>
                    <a:pt x="6852160" y="0"/>
                  </a:lnTo>
                </a:path>
              </a:pathLst>
            </a:custGeom>
            <a:ln w="9524">
              <a:solidFill>
                <a:srgbClr val="56817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6666" y="865863"/>
              <a:ext cx="1133474" cy="10287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17047" y="965647"/>
              <a:ext cx="1142999" cy="82867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8700" y="1028700"/>
              <a:ext cx="3962399" cy="10001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25"/>
              <a:t>A</a:t>
            </a:r>
            <a:r>
              <a:rPr dirty="0" spc="15"/>
              <a:t> </a:t>
            </a:r>
            <a:r>
              <a:rPr dirty="0" spc="70"/>
              <a:t>apresentação</a:t>
            </a:r>
            <a:r>
              <a:rPr dirty="0" spc="15"/>
              <a:t> </a:t>
            </a:r>
            <a:r>
              <a:rPr dirty="0" spc="80"/>
              <a:t>pode</a:t>
            </a:r>
            <a:r>
              <a:rPr dirty="0" spc="15"/>
              <a:t> </a:t>
            </a:r>
            <a:r>
              <a:rPr dirty="0"/>
              <a:t>ser</a:t>
            </a:r>
            <a:r>
              <a:rPr dirty="0" spc="20"/>
              <a:t> </a:t>
            </a:r>
            <a:r>
              <a:rPr dirty="0" spc="100"/>
              <a:t>ordenada</a:t>
            </a:r>
            <a:r>
              <a:rPr dirty="0" spc="15"/>
              <a:t> </a:t>
            </a:r>
            <a:r>
              <a:rPr dirty="0" spc="60"/>
              <a:t>com</a:t>
            </a:r>
            <a:r>
              <a:rPr dirty="0" spc="15"/>
              <a:t> </a:t>
            </a:r>
            <a:r>
              <a:rPr dirty="0" spc="50"/>
              <a:t>os</a:t>
            </a:r>
            <a:r>
              <a:rPr dirty="0" spc="20"/>
              <a:t> </a:t>
            </a:r>
            <a:r>
              <a:rPr dirty="0" spc="55"/>
              <a:t>títulos</a:t>
            </a:r>
            <a:r>
              <a:rPr dirty="0" spc="15"/>
              <a:t> </a:t>
            </a:r>
            <a:r>
              <a:rPr dirty="0" spc="60"/>
              <a:t>conforme</a:t>
            </a:r>
            <a:r>
              <a:rPr dirty="0" spc="15"/>
              <a:t> </a:t>
            </a:r>
            <a:r>
              <a:rPr dirty="0" spc="65"/>
              <a:t>melhor</a:t>
            </a:r>
            <a:r>
              <a:rPr dirty="0" spc="20"/>
              <a:t> </a:t>
            </a:r>
            <a:r>
              <a:rPr dirty="0"/>
              <a:t>se</a:t>
            </a:r>
            <a:r>
              <a:rPr dirty="0" spc="15"/>
              <a:t> </a:t>
            </a:r>
            <a:r>
              <a:rPr dirty="0" spc="55"/>
              <a:t>aplique</a:t>
            </a:r>
            <a:r>
              <a:rPr dirty="0" spc="15"/>
              <a:t> </a:t>
            </a:r>
            <a:r>
              <a:rPr dirty="0" spc="120"/>
              <a:t>para</a:t>
            </a:r>
            <a:r>
              <a:rPr dirty="0" spc="15"/>
              <a:t> </a:t>
            </a:r>
            <a:r>
              <a:rPr dirty="0" spc="85"/>
              <a:t>cada</a:t>
            </a:r>
            <a:r>
              <a:rPr dirty="0" spc="20"/>
              <a:t> </a:t>
            </a:r>
            <a:r>
              <a:rPr dirty="0" spc="70"/>
              <a:t>relato</a:t>
            </a:r>
            <a:r>
              <a:rPr dirty="0" spc="15"/>
              <a:t> </a:t>
            </a:r>
            <a:r>
              <a:rPr dirty="0"/>
              <a:t>de</a:t>
            </a:r>
            <a:r>
              <a:rPr dirty="0" spc="15"/>
              <a:t> </a:t>
            </a:r>
            <a:r>
              <a:rPr dirty="0" spc="-20"/>
              <a:t>caso.</a:t>
            </a:r>
          </a:p>
          <a:p>
            <a:pPr marL="12700">
              <a:lnSpc>
                <a:spcPct val="100000"/>
              </a:lnSpc>
              <a:spcBef>
                <a:spcPts val="2850"/>
              </a:spcBef>
            </a:pPr>
            <a:r>
              <a:rPr dirty="0" spc="110"/>
              <a:t>Por</a:t>
            </a:r>
            <a:r>
              <a:rPr dirty="0" spc="85"/>
              <a:t> </a:t>
            </a:r>
            <a:r>
              <a:rPr dirty="0"/>
              <a:t>exemplo:</a:t>
            </a:r>
            <a:r>
              <a:rPr dirty="0" spc="85"/>
              <a:t> </a:t>
            </a:r>
            <a:r>
              <a:rPr dirty="0" spc="100"/>
              <a:t>Introdução,</a:t>
            </a:r>
            <a:r>
              <a:rPr dirty="0" spc="85"/>
              <a:t> </a:t>
            </a:r>
            <a:r>
              <a:rPr dirty="0" spc="45"/>
              <a:t>Objetivo,</a:t>
            </a:r>
            <a:r>
              <a:rPr dirty="0" spc="85"/>
              <a:t> </a:t>
            </a:r>
            <a:r>
              <a:rPr dirty="0" spc="90"/>
              <a:t>Relato</a:t>
            </a:r>
            <a:r>
              <a:rPr dirty="0" spc="85"/>
              <a:t> </a:t>
            </a:r>
            <a:r>
              <a:rPr dirty="0"/>
              <a:t>de</a:t>
            </a:r>
            <a:r>
              <a:rPr dirty="0" spc="85"/>
              <a:t> </a:t>
            </a:r>
            <a:r>
              <a:rPr dirty="0" spc="80"/>
              <a:t>Caso,</a:t>
            </a:r>
            <a:r>
              <a:rPr dirty="0" spc="85"/>
              <a:t> </a:t>
            </a:r>
            <a:r>
              <a:rPr dirty="0" spc="50"/>
              <a:t>Discussão,</a:t>
            </a:r>
            <a:r>
              <a:rPr dirty="0" spc="85"/>
              <a:t> </a:t>
            </a:r>
            <a:r>
              <a:rPr dirty="0" spc="45"/>
              <a:t>Conclusões</a:t>
            </a:r>
            <a:r>
              <a:rPr dirty="0" spc="85"/>
              <a:t> </a:t>
            </a:r>
            <a:r>
              <a:rPr dirty="0"/>
              <a:t>e</a:t>
            </a:r>
            <a:r>
              <a:rPr dirty="0" spc="85"/>
              <a:t> </a:t>
            </a:r>
            <a:r>
              <a:rPr dirty="0"/>
              <a:t>Referências</a:t>
            </a:r>
            <a:r>
              <a:rPr dirty="0" spc="90"/>
              <a:t> </a:t>
            </a:r>
            <a:r>
              <a:rPr dirty="0" spc="-10"/>
              <a:t>Bibliográficas.</a:t>
            </a:r>
          </a:p>
          <a:p>
            <a:pPr>
              <a:lnSpc>
                <a:spcPct val="100000"/>
              </a:lnSpc>
              <a:spcBef>
                <a:spcPts val="130"/>
              </a:spcBef>
            </a:pPr>
          </a:p>
          <a:p>
            <a:pPr marL="12700" marR="5080">
              <a:lnSpc>
                <a:spcPts val="2930"/>
              </a:lnSpc>
            </a:pPr>
            <a:r>
              <a:rPr dirty="0" spc="165"/>
              <a:t>Não</a:t>
            </a:r>
            <a:r>
              <a:rPr dirty="0" spc="370"/>
              <a:t> </a:t>
            </a:r>
            <a:r>
              <a:rPr dirty="0" spc="125"/>
              <a:t>há</a:t>
            </a:r>
            <a:r>
              <a:rPr dirty="0" spc="375"/>
              <a:t> </a:t>
            </a:r>
            <a:r>
              <a:rPr dirty="0" spc="90"/>
              <a:t>número</a:t>
            </a:r>
            <a:r>
              <a:rPr dirty="0" spc="375"/>
              <a:t> </a:t>
            </a:r>
            <a:r>
              <a:rPr dirty="0" spc="65"/>
              <a:t>máximo</a:t>
            </a:r>
            <a:r>
              <a:rPr dirty="0" spc="375"/>
              <a:t> </a:t>
            </a:r>
            <a:r>
              <a:rPr dirty="0"/>
              <a:t>de</a:t>
            </a:r>
            <a:r>
              <a:rPr dirty="0" spc="375"/>
              <a:t> </a:t>
            </a:r>
            <a:r>
              <a:rPr dirty="0"/>
              <a:t>slides,</a:t>
            </a:r>
            <a:r>
              <a:rPr dirty="0" spc="375"/>
              <a:t> </a:t>
            </a:r>
            <a:r>
              <a:rPr dirty="0" spc="90"/>
              <a:t>tendo</a:t>
            </a:r>
            <a:r>
              <a:rPr dirty="0" spc="375"/>
              <a:t> </a:t>
            </a:r>
            <a:r>
              <a:rPr dirty="0"/>
              <a:t>em</a:t>
            </a:r>
            <a:r>
              <a:rPr dirty="0" spc="375"/>
              <a:t> </a:t>
            </a:r>
            <a:r>
              <a:rPr dirty="0"/>
              <a:t>vista</a:t>
            </a:r>
            <a:r>
              <a:rPr dirty="0" spc="375"/>
              <a:t> </a:t>
            </a:r>
            <a:r>
              <a:rPr dirty="0" spc="130"/>
              <a:t>a</a:t>
            </a:r>
            <a:r>
              <a:rPr dirty="0" spc="375"/>
              <a:t> </a:t>
            </a:r>
            <a:r>
              <a:rPr dirty="0" spc="55"/>
              <a:t>liberdade</a:t>
            </a:r>
            <a:r>
              <a:rPr dirty="0" spc="375"/>
              <a:t> </a:t>
            </a:r>
            <a:r>
              <a:rPr dirty="0"/>
              <a:t>de</a:t>
            </a:r>
            <a:r>
              <a:rPr dirty="0" spc="375"/>
              <a:t> </a:t>
            </a:r>
            <a:r>
              <a:rPr dirty="0" spc="55"/>
              <a:t>composição</a:t>
            </a:r>
            <a:r>
              <a:rPr dirty="0" spc="375"/>
              <a:t> </a:t>
            </a:r>
            <a:r>
              <a:rPr dirty="0" spc="125"/>
              <a:t>da</a:t>
            </a:r>
            <a:r>
              <a:rPr dirty="0" spc="375"/>
              <a:t> </a:t>
            </a:r>
            <a:r>
              <a:rPr dirty="0" spc="70"/>
              <a:t>apresentação,</a:t>
            </a:r>
            <a:r>
              <a:rPr dirty="0" spc="375"/>
              <a:t> </a:t>
            </a:r>
            <a:r>
              <a:rPr dirty="0" spc="65"/>
              <a:t>mas</a:t>
            </a:r>
            <a:r>
              <a:rPr dirty="0" spc="375"/>
              <a:t> </a:t>
            </a:r>
            <a:r>
              <a:rPr dirty="0" spc="125"/>
              <a:t>o</a:t>
            </a:r>
            <a:r>
              <a:rPr dirty="0" spc="375"/>
              <a:t> </a:t>
            </a:r>
            <a:r>
              <a:rPr dirty="0" spc="85"/>
              <a:t>tempo</a:t>
            </a:r>
            <a:r>
              <a:rPr dirty="0" spc="375"/>
              <a:t> </a:t>
            </a:r>
            <a:r>
              <a:rPr dirty="0" spc="-25"/>
              <a:t>de </a:t>
            </a:r>
            <a:r>
              <a:rPr dirty="0" spc="70"/>
              <a:t>apresentação</a:t>
            </a:r>
            <a:r>
              <a:rPr dirty="0" spc="30"/>
              <a:t> </a:t>
            </a:r>
            <a:r>
              <a:rPr dirty="0"/>
              <a:t>de,</a:t>
            </a:r>
            <a:r>
              <a:rPr dirty="0" spc="30"/>
              <a:t> </a:t>
            </a:r>
            <a:r>
              <a:rPr dirty="0" spc="120"/>
              <a:t>no</a:t>
            </a:r>
            <a:r>
              <a:rPr dirty="0" spc="35"/>
              <a:t> </a:t>
            </a:r>
            <a:r>
              <a:rPr dirty="0" spc="60"/>
              <a:t>máximo,</a:t>
            </a:r>
            <a:r>
              <a:rPr dirty="0" spc="30"/>
              <a:t> </a:t>
            </a:r>
            <a:r>
              <a:rPr dirty="0"/>
              <a:t>10</a:t>
            </a:r>
            <a:r>
              <a:rPr dirty="0" spc="35"/>
              <a:t> </a:t>
            </a:r>
            <a:r>
              <a:rPr dirty="0" spc="75"/>
              <a:t>minutos</a:t>
            </a:r>
            <a:r>
              <a:rPr dirty="0" spc="30"/>
              <a:t> </a:t>
            </a:r>
            <a:r>
              <a:rPr dirty="0" spc="50"/>
              <a:t>deverá</a:t>
            </a:r>
            <a:r>
              <a:rPr dirty="0" spc="30"/>
              <a:t> </a:t>
            </a:r>
            <a:r>
              <a:rPr dirty="0"/>
              <a:t>ser</a:t>
            </a:r>
            <a:r>
              <a:rPr dirty="0" spc="35"/>
              <a:t> </a:t>
            </a:r>
            <a:r>
              <a:rPr dirty="0" spc="60"/>
              <a:t>rigorosamente</a:t>
            </a:r>
            <a:r>
              <a:rPr dirty="0" spc="30"/>
              <a:t> </a:t>
            </a:r>
            <a:r>
              <a:rPr dirty="0" spc="-10"/>
              <a:t>seguido.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</a:p>
          <a:p>
            <a:pPr marL="12700" marR="5080">
              <a:lnSpc>
                <a:spcPts val="2930"/>
              </a:lnSpc>
            </a:pPr>
            <a:r>
              <a:rPr dirty="0" spc="125"/>
              <a:t>O</a:t>
            </a:r>
            <a:r>
              <a:rPr dirty="0" spc="45"/>
              <a:t> </a:t>
            </a:r>
            <a:r>
              <a:rPr dirty="0" spc="120"/>
              <a:t>autor</a:t>
            </a:r>
            <a:r>
              <a:rPr dirty="0" spc="45"/>
              <a:t> </a:t>
            </a:r>
            <a:r>
              <a:rPr dirty="0"/>
              <a:t>deve</a:t>
            </a:r>
            <a:r>
              <a:rPr dirty="0" spc="45"/>
              <a:t> </a:t>
            </a:r>
            <a:r>
              <a:rPr dirty="0" spc="50"/>
              <a:t>enviar</a:t>
            </a:r>
            <a:r>
              <a:rPr dirty="0" spc="45"/>
              <a:t> </a:t>
            </a:r>
            <a:r>
              <a:rPr dirty="0" spc="125"/>
              <a:t>o</a:t>
            </a:r>
            <a:r>
              <a:rPr dirty="0" spc="45"/>
              <a:t> </a:t>
            </a:r>
            <a:r>
              <a:rPr dirty="0"/>
              <a:t>seu</a:t>
            </a:r>
            <a:r>
              <a:rPr dirty="0" spc="45"/>
              <a:t> </a:t>
            </a:r>
            <a:r>
              <a:rPr dirty="0" spc="100"/>
              <a:t>trabalho</a:t>
            </a:r>
            <a:r>
              <a:rPr dirty="0" spc="45"/>
              <a:t> </a:t>
            </a:r>
            <a:r>
              <a:rPr dirty="0" spc="120"/>
              <a:t>no</a:t>
            </a:r>
            <a:r>
              <a:rPr dirty="0" spc="45"/>
              <a:t> </a:t>
            </a:r>
            <a:r>
              <a:rPr dirty="0"/>
              <a:t>site</a:t>
            </a:r>
            <a:r>
              <a:rPr dirty="0" spc="45"/>
              <a:t> </a:t>
            </a:r>
            <a:r>
              <a:rPr dirty="0" spc="120"/>
              <a:t>do</a:t>
            </a:r>
            <a:r>
              <a:rPr dirty="0" spc="45"/>
              <a:t> </a:t>
            </a:r>
            <a:r>
              <a:rPr dirty="0" spc="50"/>
              <a:t>evento,</a:t>
            </a:r>
            <a:r>
              <a:rPr dirty="0" spc="45"/>
              <a:t> </a:t>
            </a:r>
            <a:r>
              <a:rPr dirty="0" spc="60"/>
              <a:t>conforme</a:t>
            </a:r>
            <a:r>
              <a:rPr dirty="0" spc="45"/>
              <a:t> </a:t>
            </a:r>
            <a:r>
              <a:rPr dirty="0"/>
              <a:t>especificado,</a:t>
            </a:r>
            <a:r>
              <a:rPr dirty="0" spc="45"/>
              <a:t> </a:t>
            </a:r>
            <a:r>
              <a:rPr dirty="0" spc="120"/>
              <a:t>no</a:t>
            </a:r>
            <a:r>
              <a:rPr dirty="0" spc="45"/>
              <a:t> </a:t>
            </a:r>
            <a:r>
              <a:rPr dirty="0" spc="95"/>
              <a:t>formato</a:t>
            </a:r>
            <a:r>
              <a:rPr dirty="0" spc="45"/>
              <a:t> </a:t>
            </a:r>
            <a:r>
              <a:rPr dirty="0" spc="55"/>
              <a:t>Power</a:t>
            </a:r>
            <a:r>
              <a:rPr dirty="0" spc="45"/>
              <a:t> </a:t>
            </a:r>
            <a:r>
              <a:rPr dirty="0" spc="85"/>
              <a:t>Point</a:t>
            </a:r>
            <a:r>
              <a:rPr dirty="0" spc="45"/>
              <a:t> </a:t>
            </a:r>
            <a:r>
              <a:rPr dirty="0"/>
              <a:t>e</a:t>
            </a:r>
            <a:r>
              <a:rPr dirty="0" spc="45"/>
              <a:t> </a:t>
            </a:r>
            <a:r>
              <a:rPr dirty="0" spc="210"/>
              <a:t>PDF</a:t>
            </a:r>
            <a:r>
              <a:rPr dirty="0" spc="45"/>
              <a:t> </a:t>
            </a:r>
            <a:r>
              <a:rPr dirty="0" spc="85"/>
              <a:t>dentro </a:t>
            </a:r>
            <a:r>
              <a:rPr dirty="0" spc="120"/>
              <a:t>do</a:t>
            </a:r>
            <a:r>
              <a:rPr dirty="0"/>
              <a:t> </a:t>
            </a:r>
            <a:r>
              <a:rPr dirty="0" spc="90"/>
              <a:t>prazo</a:t>
            </a:r>
            <a:r>
              <a:rPr dirty="0"/>
              <a:t> </a:t>
            </a:r>
            <a:r>
              <a:rPr dirty="0" spc="-10"/>
              <a:t>estabelecido.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64210">
              <a:lnSpc>
                <a:spcPct val="100000"/>
              </a:lnSpc>
              <a:spcBef>
                <a:spcPts val="100"/>
              </a:spcBef>
            </a:pPr>
            <a:r>
              <a:rPr dirty="0" spc="254"/>
              <a:t>Introdução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1028700" y="865863"/>
            <a:ext cx="16231869" cy="1179195"/>
            <a:chOff x="1028700" y="865863"/>
            <a:chExt cx="16231869" cy="1179195"/>
          </a:xfrm>
        </p:grpSpPr>
        <p:sp>
          <p:nvSpPr>
            <p:cNvPr id="5" name="object 5" descr=""/>
            <p:cNvSpPr/>
            <p:nvPr/>
          </p:nvSpPr>
          <p:spPr>
            <a:xfrm>
              <a:off x="6233751" y="2040295"/>
              <a:ext cx="6852284" cy="0"/>
            </a:xfrm>
            <a:custGeom>
              <a:avLst/>
              <a:gdLst/>
              <a:ahLst/>
              <a:cxnLst/>
              <a:rect l="l" t="t" r="r" b="b"/>
              <a:pathLst>
                <a:path w="6852284" h="0">
                  <a:moveTo>
                    <a:pt x="0" y="0"/>
                  </a:moveTo>
                  <a:lnTo>
                    <a:pt x="6852160" y="0"/>
                  </a:lnTo>
                </a:path>
              </a:pathLst>
            </a:custGeom>
            <a:ln w="9524">
              <a:solidFill>
                <a:srgbClr val="56817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6666" y="865863"/>
              <a:ext cx="1133474" cy="10287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17047" y="965647"/>
              <a:ext cx="1142999" cy="82867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8700" y="1028700"/>
              <a:ext cx="3962399" cy="10001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25"/>
              <a:t>A</a:t>
            </a:r>
            <a:r>
              <a:rPr dirty="0" spc="15"/>
              <a:t> </a:t>
            </a:r>
            <a:r>
              <a:rPr dirty="0" spc="70"/>
              <a:t>apresentação</a:t>
            </a:r>
            <a:r>
              <a:rPr dirty="0" spc="15"/>
              <a:t> </a:t>
            </a:r>
            <a:r>
              <a:rPr dirty="0" spc="80"/>
              <a:t>pode</a:t>
            </a:r>
            <a:r>
              <a:rPr dirty="0" spc="15"/>
              <a:t> </a:t>
            </a:r>
            <a:r>
              <a:rPr dirty="0"/>
              <a:t>ser</a:t>
            </a:r>
            <a:r>
              <a:rPr dirty="0" spc="20"/>
              <a:t> </a:t>
            </a:r>
            <a:r>
              <a:rPr dirty="0" spc="100"/>
              <a:t>ordenada</a:t>
            </a:r>
            <a:r>
              <a:rPr dirty="0" spc="15"/>
              <a:t> </a:t>
            </a:r>
            <a:r>
              <a:rPr dirty="0" spc="60"/>
              <a:t>com</a:t>
            </a:r>
            <a:r>
              <a:rPr dirty="0" spc="15"/>
              <a:t> </a:t>
            </a:r>
            <a:r>
              <a:rPr dirty="0" spc="50"/>
              <a:t>os</a:t>
            </a:r>
            <a:r>
              <a:rPr dirty="0" spc="20"/>
              <a:t> </a:t>
            </a:r>
            <a:r>
              <a:rPr dirty="0" spc="55"/>
              <a:t>títulos</a:t>
            </a:r>
            <a:r>
              <a:rPr dirty="0" spc="15"/>
              <a:t> </a:t>
            </a:r>
            <a:r>
              <a:rPr dirty="0" spc="60"/>
              <a:t>conforme</a:t>
            </a:r>
            <a:r>
              <a:rPr dirty="0" spc="15"/>
              <a:t> </a:t>
            </a:r>
            <a:r>
              <a:rPr dirty="0" spc="65"/>
              <a:t>melhor</a:t>
            </a:r>
            <a:r>
              <a:rPr dirty="0" spc="20"/>
              <a:t> </a:t>
            </a:r>
            <a:r>
              <a:rPr dirty="0"/>
              <a:t>se</a:t>
            </a:r>
            <a:r>
              <a:rPr dirty="0" spc="15"/>
              <a:t> </a:t>
            </a:r>
            <a:r>
              <a:rPr dirty="0" spc="55"/>
              <a:t>aplique</a:t>
            </a:r>
            <a:r>
              <a:rPr dirty="0" spc="15"/>
              <a:t> </a:t>
            </a:r>
            <a:r>
              <a:rPr dirty="0" spc="120"/>
              <a:t>para</a:t>
            </a:r>
            <a:r>
              <a:rPr dirty="0" spc="15"/>
              <a:t> </a:t>
            </a:r>
            <a:r>
              <a:rPr dirty="0" spc="85"/>
              <a:t>cada</a:t>
            </a:r>
            <a:r>
              <a:rPr dirty="0" spc="20"/>
              <a:t> </a:t>
            </a:r>
            <a:r>
              <a:rPr dirty="0" spc="70"/>
              <a:t>relato</a:t>
            </a:r>
            <a:r>
              <a:rPr dirty="0" spc="15"/>
              <a:t> </a:t>
            </a:r>
            <a:r>
              <a:rPr dirty="0"/>
              <a:t>de</a:t>
            </a:r>
            <a:r>
              <a:rPr dirty="0" spc="15"/>
              <a:t> </a:t>
            </a:r>
            <a:r>
              <a:rPr dirty="0" spc="-20"/>
              <a:t>caso.</a:t>
            </a:r>
          </a:p>
          <a:p>
            <a:pPr marL="12700">
              <a:lnSpc>
                <a:spcPct val="100000"/>
              </a:lnSpc>
              <a:spcBef>
                <a:spcPts val="2850"/>
              </a:spcBef>
            </a:pPr>
            <a:r>
              <a:rPr dirty="0" spc="110"/>
              <a:t>Por</a:t>
            </a:r>
            <a:r>
              <a:rPr dirty="0" spc="85"/>
              <a:t> </a:t>
            </a:r>
            <a:r>
              <a:rPr dirty="0"/>
              <a:t>exemplo:</a:t>
            </a:r>
            <a:r>
              <a:rPr dirty="0" spc="85"/>
              <a:t> </a:t>
            </a:r>
            <a:r>
              <a:rPr dirty="0" spc="100"/>
              <a:t>Introdução,</a:t>
            </a:r>
            <a:r>
              <a:rPr dirty="0" spc="85"/>
              <a:t> </a:t>
            </a:r>
            <a:r>
              <a:rPr dirty="0" spc="45"/>
              <a:t>Objetivo,</a:t>
            </a:r>
            <a:r>
              <a:rPr dirty="0" spc="85"/>
              <a:t> </a:t>
            </a:r>
            <a:r>
              <a:rPr dirty="0" spc="90"/>
              <a:t>Relato</a:t>
            </a:r>
            <a:r>
              <a:rPr dirty="0" spc="85"/>
              <a:t> </a:t>
            </a:r>
            <a:r>
              <a:rPr dirty="0"/>
              <a:t>de</a:t>
            </a:r>
            <a:r>
              <a:rPr dirty="0" spc="85"/>
              <a:t> </a:t>
            </a:r>
            <a:r>
              <a:rPr dirty="0" spc="80"/>
              <a:t>Caso,</a:t>
            </a:r>
            <a:r>
              <a:rPr dirty="0" spc="85"/>
              <a:t> </a:t>
            </a:r>
            <a:r>
              <a:rPr dirty="0" spc="50"/>
              <a:t>Discussão,</a:t>
            </a:r>
            <a:r>
              <a:rPr dirty="0" spc="85"/>
              <a:t> </a:t>
            </a:r>
            <a:r>
              <a:rPr dirty="0" spc="45"/>
              <a:t>Conclusões</a:t>
            </a:r>
            <a:r>
              <a:rPr dirty="0" spc="85"/>
              <a:t> </a:t>
            </a:r>
            <a:r>
              <a:rPr dirty="0"/>
              <a:t>e</a:t>
            </a:r>
            <a:r>
              <a:rPr dirty="0" spc="85"/>
              <a:t> </a:t>
            </a:r>
            <a:r>
              <a:rPr dirty="0"/>
              <a:t>Referências</a:t>
            </a:r>
            <a:r>
              <a:rPr dirty="0" spc="90"/>
              <a:t> </a:t>
            </a:r>
            <a:r>
              <a:rPr dirty="0" spc="-10"/>
              <a:t>Bibliográficas.</a:t>
            </a:r>
          </a:p>
          <a:p>
            <a:pPr>
              <a:lnSpc>
                <a:spcPct val="100000"/>
              </a:lnSpc>
              <a:spcBef>
                <a:spcPts val="130"/>
              </a:spcBef>
            </a:pPr>
          </a:p>
          <a:p>
            <a:pPr marL="12700" marR="5080">
              <a:lnSpc>
                <a:spcPts val="2930"/>
              </a:lnSpc>
            </a:pPr>
            <a:r>
              <a:rPr dirty="0" spc="165"/>
              <a:t>Não</a:t>
            </a:r>
            <a:r>
              <a:rPr dirty="0" spc="370"/>
              <a:t> </a:t>
            </a:r>
            <a:r>
              <a:rPr dirty="0" spc="125"/>
              <a:t>há</a:t>
            </a:r>
            <a:r>
              <a:rPr dirty="0" spc="375"/>
              <a:t> </a:t>
            </a:r>
            <a:r>
              <a:rPr dirty="0" spc="90"/>
              <a:t>número</a:t>
            </a:r>
            <a:r>
              <a:rPr dirty="0" spc="375"/>
              <a:t> </a:t>
            </a:r>
            <a:r>
              <a:rPr dirty="0" spc="65"/>
              <a:t>máximo</a:t>
            </a:r>
            <a:r>
              <a:rPr dirty="0" spc="375"/>
              <a:t> </a:t>
            </a:r>
            <a:r>
              <a:rPr dirty="0"/>
              <a:t>de</a:t>
            </a:r>
            <a:r>
              <a:rPr dirty="0" spc="375"/>
              <a:t> </a:t>
            </a:r>
            <a:r>
              <a:rPr dirty="0"/>
              <a:t>slides,</a:t>
            </a:r>
            <a:r>
              <a:rPr dirty="0" spc="375"/>
              <a:t> </a:t>
            </a:r>
            <a:r>
              <a:rPr dirty="0" spc="90"/>
              <a:t>tendo</a:t>
            </a:r>
            <a:r>
              <a:rPr dirty="0" spc="375"/>
              <a:t> </a:t>
            </a:r>
            <a:r>
              <a:rPr dirty="0"/>
              <a:t>em</a:t>
            </a:r>
            <a:r>
              <a:rPr dirty="0" spc="375"/>
              <a:t> </a:t>
            </a:r>
            <a:r>
              <a:rPr dirty="0"/>
              <a:t>vista</a:t>
            </a:r>
            <a:r>
              <a:rPr dirty="0" spc="375"/>
              <a:t> </a:t>
            </a:r>
            <a:r>
              <a:rPr dirty="0" spc="130"/>
              <a:t>a</a:t>
            </a:r>
            <a:r>
              <a:rPr dirty="0" spc="375"/>
              <a:t> </a:t>
            </a:r>
            <a:r>
              <a:rPr dirty="0" spc="55"/>
              <a:t>liberdade</a:t>
            </a:r>
            <a:r>
              <a:rPr dirty="0" spc="375"/>
              <a:t> </a:t>
            </a:r>
            <a:r>
              <a:rPr dirty="0"/>
              <a:t>de</a:t>
            </a:r>
            <a:r>
              <a:rPr dirty="0" spc="375"/>
              <a:t> </a:t>
            </a:r>
            <a:r>
              <a:rPr dirty="0" spc="55"/>
              <a:t>composição</a:t>
            </a:r>
            <a:r>
              <a:rPr dirty="0" spc="375"/>
              <a:t> </a:t>
            </a:r>
            <a:r>
              <a:rPr dirty="0" spc="125"/>
              <a:t>da</a:t>
            </a:r>
            <a:r>
              <a:rPr dirty="0" spc="375"/>
              <a:t> </a:t>
            </a:r>
            <a:r>
              <a:rPr dirty="0" spc="70"/>
              <a:t>apresentação,</a:t>
            </a:r>
            <a:r>
              <a:rPr dirty="0" spc="375"/>
              <a:t> </a:t>
            </a:r>
            <a:r>
              <a:rPr dirty="0" spc="65"/>
              <a:t>mas</a:t>
            </a:r>
            <a:r>
              <a:rPr dirty="0" spc="375"/>
              <a:t> </a:t>
            </a:r>
            <a:r>
              <a:rPr dirty="0" spc="125"/>
              <a:t>o</a:t>
            </a:r>
            <a:r>
              <a:rPr dirty="0" spc="375"/>
              <a:t> </a:t>
            </a:r>
            <a:r>
              <a:rPr dirty="0" spc="85"/>
              <a:t>tempo</a:t>
            </a:r>
            <a:r>
              <a:rPr dirty="0" spc="375"/>
              <a:t> </a:t>
            </a:r>
            <a:r>
              <a:rPr dirty="0" spc="-25"/>
              <a:t>de </a:t>
            </a:r>
            <a:r>
              <a:rPr dirty="0" spc="70"/>
              <a:t>apresentação</a:t>
            </a:r>
            <a:r>
              <a:rPr dirty="0" spc="30"/>
              <a:t> </a:t>
            </a:r>
            <a:r>
              <a:rPr dirty="0"/>
              <a:t>de,</a:t>
            </a:r>
            <a:r>
              <a:rPr dirty="0" spc="30"/>
              <a:t> </a:t>
            </a:r>
            <a:r>
              <a:rPr dirty="0" spc="120"/>
              <a:t>no</a:t>
            </a:r>
            <a:r>
              <a:rPr dirty="0" spc="35"/>
              <a:t> </a:t>
            </a:r>
            <a:r>
              <a:rPr dirty="0" spc="60"/>
              <a:t>máximo,</a:t>
            </a:r>
            <a:r>
              <a:rPr dirty="0" spc="30"/>
              <a:t> </a:t>
            </a:r>
            <a:r>
              <a:rPr dirty="0"/>
              <a:t>10</a:t>
            </a:r>
            <a:r>
              <a:rPr dirty="0" spc="35"/>
              <a:t> </a:t>
            </a:r>
            <a:r>
              <a:rPr dirty="0" spc="75"/>
              <a:t>minutos</a:t>
            </a:r>
            <a:r>
              <a:rPr dirty="0" spc="30"/>
              <a:t> </a:t>
            </a:r>
            <a:r>
              <a:rPr dirty="0" spc="50"/>
              <a:t>deverá</a:t>
            </a:r>
            <a:r>
              <a:rPr dirty="0" spc="30"/>
              <a:t> </a:t>
            </a:r>
            <a:r>
              <a:rPr dirty="0"/>
              <a:t>ser</a:t>
            </a:r>
            <a:r>
              <a:rPr dirty="0" spc="35"/>
              <a:t> </a:t>
            </a:r>
            <a:r>
              <a:rPr dirty="0" spc="60"/>
              <a:t>rigorosamente</a:t>
            </a:r>
            <a:r>
              <a:rPr dirty="0" spc="30"/>
              <a:t> </a:t>
            </a:r>
            <a:r>
              <a:rPr dirty="0" spc="-10"/>
              <a:t>seguido.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</a:p>
          <a:p>
            <a:pPr marL="12700" marR="5080">
              <a:lnSpc>
                <a:spcPts val="2930"/>
              </a:lnSpc>
            </a:pPr>
            <a:r>
              <a:rPr dirty="0" spc="125"/>
              <a:t>O</a:t>
            </a:r>
            <a:r>
              <a:rPr dirty="0" spc="45"/>
              <a:t> </a:t>
            </a:r>
            <a:r>
              <a:rPr dirty="0" spc="120"/>
              <a:t>autor</a:t>
            </a:r>
            <a:r>
              <a:rPr dirty="0" spc="45"/>
              <a:t> </a:t>
            </a:r>
            <a:r>
              <a:rPr dirty="0"/>
              <a:t>deve</a:t>
            </a:r>
            <a:r>
              <a:rPr dirty="0" spc="45"/>
              <a:t> </a:t>
            </a:r>
            <a:r>
              <a:rPr dirty="0" spc="50"/>
              <a:t>enviar</a:t>
            </a:r>
            <a:r>
              <a:rPr dirty="0" spc="45"/>
              <a:t> </a:t>
            </a:r>
            <a:r>
              <a:rPr dirty="0" spc="125"/>
              <a:t>o</a:t>
            </a:r>
            <a:r>
              <a:rPr dirty="0" spc="45"/>
              <a:t> </a:t>
            </a:r>
            <a:r>
              <a:rPr dirty="0"/>
              <a:t>seu</a:t>
            </a:r>
            <a:r>
              <a:rPr dirty="0" spc="45"/>
              <a:t> </a:t>
            </a:r>
            <a:r>
              <a:rPr dirty="0" spc="100"/>
              <a:t>trabalho</a:t>
            </a:r>
            <a:r>
              <a:rPr dirty="0" spc="45"/>
              <a:t> </a:t>
            </a:r>
            <a:r>
              <a:rPr dirty="0" spc="120"/>
              <a:t>no</a:t>
            </a:r>
            <a:r>
              <a:rPr dirty="0" spc="45"/>
              <a:t> </a:t>
            </a:r>
            <a:r>
              <a:rPr dirty="0"/>
              <a:t>site</a:t>
            </a:r>
            <a:r>
              <a:rPr dirty="0" spc="45"/>
              <a:t> </a:t>
            </a:r>
            <a:r>
              <a:rPr dirty="0" spc="120"/>
              <a:t>do</a:t>
            </a:r>
            <a:r>
              <a:rPr dirty="0" spc="45"/>
              <a:t> </a:t>
            </a:r>
            <a:r>
              <a:rPr dirty="0" spc="50"/>
              <a:t>evento,</a:t>
            </a:r>
            <a:r>
              <a:rPr dirty="0" spc="45"/>
              <a:t> </a:t>
            </a:r>
            <a:r>
              <a:rPr dirty="0" spc="60"/>
              <a:t>conforme</a:t>
            </a:r>
            <a:r>
              <a:rPr dirty="0" spc="45"/>
              <a:t> </a:t>
            </a:r>
            <a:r>
              <a:rPr dirty="0"/>
              <a:t>especificado,</a:t>
            </a:r>
            <a:r>
              <a:rPr dirty="0" spc="45"/>
              <a:t> </a:t>
            </a:r>
            <a:r>
              <a:rPr dirty="0" spc="120"/>
              <a:t>no</a:t>
            </a:r>
            <a:r>
              <a:rPr dirty="0" spc="45"/>
              <a:t> </a:t>
            </a:r>
            <a:r>
              <a:rPr dirty="0" spc="95"/>
              <a:t>formato</a:t>
            </a:r>
            <a:r>
              <a:rPr dirty="0" spc="45"/>
              <a:t> </a:t>
            </a:r>
            <a:r>
              <a:rPr dirty="0" spc="55"/>
              <a:t>Power</a:t>
            </a:r>
            <a:r>
              <a:rPr dirty="0" spc="45"/>
              <a:t> </a:t>
            </a:r>
            <a:r>
              <a:rPr dirty="0" spc="85"/>
              <a:t>Point</a:t>
            </a:r>
            <a:r>
              <a:rPr dirty="0" spc="45"/>
              <a:t> </a:t>
            </a:r>
            <a:r>
              <a:rPr dirty="0"/>
              <a:t>e</a:t>
            </a:r>
            <a:r>
              <a:rPr dirty="0" spc="45"/>
              <a:t> </a:t>
            </a:r>
            <a:r>
              <a:rPr dirty="0" spc="210"/>
              <a:t>PDF</a:t>
            </a:r>
            <a:r>
              <a:rPr dirty="0" spc="45"/>
              <a:t> </a:t>
            </a:r>
            <a:r>
              <a:rPr dirty="0" spc="85"/>
              <a:t>dentro </a:t>
            </a:r>
            <a:r>
              <a:rPr dirty="0" spc="120"/>
              <a:t>do</a:t>
            </a:r>
            <a:r>
              <a:rPr dirty="0"/>
              <a:t> </a:t>
            </a:r>
            <a:r>
              <a:rPr dirty="0" spc="90"/>
              <a:t>prazo</a:t>
            </a:r>
            <a:r>
              <a:rPr dirty="0"/>
              <a:t> </a:t>
            </a:r>
            <a:r>
              <a:rPr dirty="0" spc="-10"/>
              <a:t>estabelecido.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087755">
              <a:lnSpc>
                <a:spcPct val="100000"/>
              </a:lnSpc>
              <a:spcBef>
                <a:spcPts val="100"/>
              </a:spcBef>
            </a:pPr>
            <a:r>
              <a:rPr dirty="0" spc="120"/>
              <a:t>Objetivo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1028700" y="865863"/>
            <a:ext cx="16231869" cy="1179195"/>
            <a:chOff x="1028700" y="865863"/>
            <a:chExt cx="16231869" cy="1179195"/>
          </a:xfrm>
        </p:grpSpPr>
        <p:sp>
          <p:nvSpPr>
            <p:cNvPr id="5" name="object 5" descr=""/>
            <p:cNvSpPr/>
            <p:nvPr/>
          </p:nvSpPr>
          <p:spPr>
            <a:xfrm>
              <a:off x="6233751" y="2040295"/>
              <a:ext cx="6852284" cy="0"/>
            </a:xfrm>
            <a:custGeom>
              <a:avLst/>
              <a:gdLst/>
              <a:ahLst/>
              <a:cxnLst/>
              <a:rect l="l" t="t" r="r" b="b"/>
              <a:pathLst>
                <a:path w="6852284" h="0">
                  <a:moveTo>
                    <a:pt x="0" y="0"/>
                  </a:moveTo>
                  <a:lnTo>
                    <a:pt x="6852160" y="0"/>
                  </a:lnTo>
                </a:path>
              </a:pathLst>
            </a:custGeom>
            <a:ln w="9524">
              <a:solidFill>
                <a:srgbClr val="56817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6666" y="865863"/>
              <a:ext cx="1133474" cy="10287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17047" y="965647"/>
              <a:ext cx="1142999" cy="82867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8700" y="1028700"/>
              <a:ext cx="3962399" cy="10001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25"/>
              <a:t>A</a:t>
            </a:r>
            <a:r>
              <a:rPr dirty="0" spc="15"/>
              <a:t> </a:t>
            </a:r>
            <a:r>
              <a:rPr dirty="0" spc="70"/>
              <a:t>apresentação</a:t>
            </a:r>
            <a:r>
              <a:rPr dirty="0" spc="15"/>
              <a:t> </a:t>
            </a:r>
            <a:r>
              <a:rPr dirty="0" spc="80"/>
              <a:t>pode</a:t>
            </a:r>
            <a:r>
              <a:rPr dirty="0" spc="15"/>
              <a:t> </a:t>
            </a:r>
            <a:r>
              <a:rPr dirty="0"/>
              <a:t>ser</a:t>
            </a:r>
            <a:r>
              <a:rPr dirty="0" spc="20"/>
              <a:t> </a:t>
            </a:r>
            <a:r>
              <a:rPr dirty="0" spc="100"/>
              <a:t>ordenada</a:t>
            </a:r>
            <a:r>
              <a:rPr dirty="0" spc="15"/>
              <a:t> </a:t>
            </a:r>
            <a:r>
              <a:rPr dirty="0" spc="60"/>
              <a:t>com</a:t>
            </a:r>
            <a:r>
              <a:rPr dirty="0" spc="15"/>
              <a:t> </a:t>
            </a:r>
            <a:r>
              <a:rPr dirty="0" spc="50"/>
              <a:t>os</a:t>
            </a:r>
            <a:r>
              <a:rPr dirty="0" spc="20"/>
              <a:t> </a:t>
            </a:r>
            <a:r>
              <a:rPr dirty="0" spc="55"/>
              <a:t>títulos</a:t>
            </a:r>
            <a:r>
              <a:rPr dirty="0" spc="15"/>
              <a:t> </a:t>
            </a:r>
            <a:r>
              <a:rPr dirty="0" spc="60"/>
              <a:t>conforme</a:t>
            </a:r>
            <a:r>
              <a:rPr dirty="0" spc="15"/>
              <a:t> </a:t>
            </a:r>
            <a:r>
              <a:rPr dirty="0" spc="65"/>
              <a:t>melhor</a:t>
            </a:r>
            <a:r>
              <a:rPr dirty="0" spc="20"/>
              <a:t> </a:t>
            </a:r>
            <a:r>
              <a:rPr dirty="0"/>
              <a:t>se</a:t>
            </a:r>
            <a:r>
              <a:rPr dirty="0" spc="15"/>
              <a:t> </a:t>
            </a:r>
            <a:r>
              <a:rPr dirty="0" spc="55"/>
              <a:t>aplique</a:t>
            </a:r>
            <a:r>
              <a:rPr dirty="0" spc="15"/>
              <a:t> </a:t>
            </a:r>
            <a:r>
              <a:rPr dirty="0" spc="120"/>
              <a:t>para</a:t>
            </a:r>
            <a:r>
              <a:rPr dirty="0" spc="15"/>
              <a:t> </a:t>
            </a:r>
            <a:r>
              <a:rPr dirty="0" spc="85"/>
              <a:t>cada</a:t>
            </a:r>
            <a:r>
              <a:rPr dirty="0" spc="20"/>
              <a:t> </a:t>
            </a:r>
            <a:r>
              <a:rPr dirty="0" spc="70"/>
              <a:t>relato</a:t>
            </a:r>
            <a:r>
              <a:rPr dirty="0" spc="15"/>
              <a:t> </a:t>
            </a:r>
            <a:r>
              <a:rPr dirty="0"/>
              <a:t>de</a:t>
            </a:r>
            <a:r>
              <a:rPr dirty="0" spc="15"/>
              <a:t> </a:t>
            </a:r>
            <a:r>
              <a:rPr dirty="0" spc="-20"/>
              <a:t>caso.</a:t>
            </a:r>
          </a:p>
          <a:p>
            <a:pPr marL="12700">
              <a:lnSpc>
                <a:spcPct val="100000"/>
              </a:lnSpc>
              <a:spcBef>
                <a:spcPts val="2850"/>
              </a:spcBef>
            </a:pPr>
            <a:r>
              <a:rPr dirty="0" spc="110"/>
              <a:t>Por</a:t>
            </a:r>
            <a:r>
              <a:rPr dirty="0" spc="85"/>
              <a:t> </a:t>
            </a:r>
            <a:r>
              <a:rPr dirty="0"/>
              <a:t>exemplo:</a:t>
            </a:r>
            <a:r>
              <a:rPr dirty="0" spc="85"/>
              <a:t> </a:t>
            </a:r>
            <a:r>
              <a:rPr dirty="0" spc="100"/>
              <a:t>Introdução,</a:t>
            </a:r>
            <a:r>
              <a:rPr dirty="0" spc="85"/>
              <a:t> </a:t>
            </a:r>
            <a:r>
              <a:rPr dirty="0" spc="45"/>
              <a:t>Objetivo,</a:t>
            </a:r>
            <a:r>
              <a:rPr dirty="0" spc="85"/>
              <a:t> </a:t>
            </a:r>
            <a:r>
              <a:rPr dirty="0" spc="90"/>
              <a:t>Relato</a:t>
            </a:r>
            <a:r>
              <a:rPr dirty="0" spc="85"/>
              <a:t> </a:t>
            </a:r>
            <a:r>
              <a:rPr dirty="0"/>
              <a:t>de</a:t>
            </a:r>
            <a:r>
              <a:rPr dirty="0" spc="85"/>
              <a:t> </a:t>
            </a:r>
            <a:r>
              <a:rPr dirty="0" spc="80"/>
              <a:t>Caso,</a:t>
            </a:r>
            <a:r>
              <a:rPr dirty="0" spc="85"/>
              <a:t> </a:t>
            </a:r>
            <a:r>
              <a:rPr dirty="0" spc="50"/>
              <a:t>Discussão,</a:t>
            </a:r>
            <a:r>
              <a:rPr dirty="0" spc="85"/>
              <a:t> </a:t>
            </a:r>
            <a:r>
              <a:rPr dirty="0" spc="45"/>
              <a:t>Conclusões</a:t>
            </a:r>
            <a:r>
              <a:rPr dirty="0" spc="85"/>
              <a:t> </a:t>
            </a:r>
            <a:r>
              <a:rPr dirty="0"/>
              <a:t>e</a:t>
            </a:r>
            <a:r>
              <a:rPr dirty="0" spc="85"/>
              <a:t> </a:t>
            </a:r>
            <a:r>
              <a:rPr dirty="0"/>
              <a:t>Referências</a:t>
            </a:r>
            <a:r>
              <a:rPr dirty="0" spc="90"/>
              <a:t> </a:t>
            </a:r>
            <a:r>
              <a:rPr dirty="0" spc="-10"/>
              <a:t>Bibliográficas.</a:t>
            </a:r>
          </a:p>
          <a:p>
            <a:pPr>
              <a:lnSpc>
                <a:spcPct val="100000"/>
              </a:lnSpc>
              <a:spcBef>
                <a:spcPts val="130"/>
              </a:spcBef>
            </a:pPr>
          </a:p>
          <a:p>
            <a:pPr marL="12700" marR="5080">
              <a:lnSpc>
                <a:spcPts val="2930"/>
              </a:lnSpc>
            </a:pPr>
            <a:r>
              <a:rPr dirty="0" spc="165"/>
              <a:t>Não</a:t>
            </a:r>
            <a:r>
              <a:rPr dirty="0" spc="370"/>
              <a:t> </a:t>
            </a:r>
            <a:r>
              <a:rPr dirty="0" spc="125"/>
              <a:t>há</a:t>
            </a:r>
            <a:r>
              <a:rPr dirty="0" spc="375"/>
              <a:t> </a:t>
            </a:r>
            <a:r>
              <a:rPr dirty="0" spc="90"/>
              <a:t>número</a:t>
            </a:r>
            <a:r>
              <a:rPr dirty="0" spc="375"/>
              <a:t> </a:t>
            </a:r>
            <a:r>
              <a:rPr dirty="0" spc="65"/>
              <a:t>máximo</a:t>
            </a:r>
            <a:r>
              <a:rPr dirty="0" spc="375"/>
              <a:t> </a:t>
            </a:r>
            <a:r>
              <a:rPr dirty="0"/>
              <a:t>de</a:t>
            </a:r>
            <a:r>
              <a:rPr dirty="0" spc="375"/>
              <a:t> </a:t>
            </a:r>
            <a:r>
              <a:rPr dirty="0"/>
              <a:t>slides,</a:t>
            </a:r>
            <a:r>
              <a:rPr dirty="0" spc="375"/>
              <a:t> </a:t>
            </a:r>
            <a:r>
              <a:rPr dirty="0" spc="90"/>
              <a:t>tendo</a:t>
            </a:r>
            <a:r>
              <a:rPr dirty="0" spc="375"/>
              <a:t> </a:t>
            </a:r>
            <a:r>
              <a:rPr dirty="0"/>
              <a:t>em</a:t>
            </a:r>
            <a:r>
              <a:rPr dirty="0" spc="375"/>
              <a:t> </a:t>
            </a:r>
            <a:r>
              <a:rPr dirty="0"/>
              <a:t>vista</a:t>
            </a:r>
            <a:r>
              <a:rPr dirty="0" spc="375"/>
              <a:t> </a:t>
            </a:r>
            <a:r>
              <a:rPr dirty="0" spc="130"/>
              <a:t>a</a:t>
            </a:r>
            <a:r>
              <a:rPr dirty="0" spc="375"/>
              <a:t> </a:t>
            </a:r>
            <a:r>
              <a:rPr dirty="0" spc="55"/>
              <a:t>liberdade</a:t>
            </a:r>
            <a:r>
              <a:rPr dirty="0" spc="375"/>
              <a:t> </a:t>
            </a:r>
            <a:r>
              <a:rPr dirty="0"/>
              <a:t>de</a:t>
            </a:r>
            <a:r>
              <a:rPr dirty="0" spc="375"/>
              <a:t> </a:t>
            </a:r>
            <a:r>
              <a:rPr dirty="0" spc="55"/>
              <a:t>composição</a:t>
            </a:r>
            <a:r>
              <a:rPr dirty="0" spc="375"/>
              <a:t> </a:t>
            </a:r>
            <a:r>
              <a:rPr dirty="0" spc="125"/>
              <a:t>da</a:t>
            </a:r>
            <a:r>
              <a:rPr dirty="0" spc="375"/>
              <a:t> </a:t>
            </a:r>
            <a:r>
              <a:rPr dirty="0" spc="70"/>
              <a:t>apresentação,</a:t>
            </a:r>
            <a:r>
              <a:rPr dirty="0" spc="375"/>
              <a:t> </a:t>
            </a:r>
            <a:r>
              <a:rPr dirty="0" spc="65"/>
              <a:t>mas</a:t>
            </a:r>
            <a:r>
              <a:rPr dirty="0" spc="375"/>
              <a:t> </a:t>
            </a:r>
            <a:r>
              <a:rPr dirty="0" spc="125"/>
              <a:t>o</a:t>
            </a:r>
            <a:r>
              <a:rPr dirty="0" spc="375"/>
              <a:t> </a:t>
            </a:r>
            <a:r>
              <a:rPr dirty="0" spc="85"/>
              <a:t>tempo</a:t>
            </a:r>
            <a:r>
              <a:rPr dirty="0" spc="375"/>
              <a:t> </a:t>
            </a:r>
            <a:r>
              <a:rPr dirty="0" spc="-25"/>
              <a:t>de </a:t>
            </a:r>
            <a:r>
              <a:rPr dirty="0" spc="70"/>
              <a:t>apresentação</a:t>
            </a:r>
            <a:r>
              <a:rPr dirty="0" spc="30"/>
              <a:t> </a:t>
            </a:r>
            <a:r>
              <a:rPr dirty="0"/>
              <a:t>de,</a:t>
            </a:r>
            <a:r>
              <a:rPr dirty="0" spc="30"/>
              <a:t> </a:t>
            </a:r>
            <a:r>
              <a:rPr dirty="0" spc="120"/>
              <a:t>no</a:t>
            </a:r>
            <a:r>
              <a:rPr dirty="0" spc="35"/>
              <a:t> </a:t>
            </a:r>
            <a:r>
              <a:rPr dirty="0" spc="60"/>
              <a:t>máximo,</a:t>
            </a:r>
            <a:r>
              <a:rPr dirty="0" spc="30"/>
              <a:t> </a:t>
            </a:r>
            <a:r>
              <a:rPr dirty="0"/>
              <a:t>10</a:t>
            </a:r>
            <a:r>
              <a:rPr dirty="0" spc="35"/>
              <a:t> </a:t>
            </a:r>
            <a:r>
              <a:rPr dirty="0" spc="75"/>
              <a:t>minutos</a:t>
            </a:r>
            <a:r>
              <a:rPr dirty="0" spc="30"/>
              <a:t> </a:t>
            </a:r>
            <a:r>
              <a:rPr dirty="0" spc="50"/>
              <a:t>deverá</a:t>
            </a:r>
            <a:r>
              <a:rPr dirty="0" spc="30"/>
              <a:t> </a:t>
            </a:r>
            <a:r>
              <a:rPr dirty="0"/>
              <a:t>ser</a:t>
            </a:r>
            <a:r>
              <a:rPr dirty="0" spc="35"/>
              <a:t> </a:t>
            </a:r>
            <a:r>
              <a:rPr dirty="0" spc="60"/>
              <a:t>rigorosamente</a:t>
            </a:r>
            <a:r>
              <a:rPr dirty="0" spc="30"/>
              <a:t> </a:t>
            </a:r>
            <a:r>
              <a:rPr dirty="0" spc="-10"/>
              <a:t>seguido.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</a:p>
          <a:p>
            <a:pPr marL="12700" marR="5080">
              <a:lnSpc>
                <a:spcPts val="2930"/>
              </a:lnSpc>
            </a:pPr>
            <a:r>
              <a:rPr dirty="0" spc="125"/>
              <a:t>O</a:t>
            </a:r>
            <a:r>
              <a:rPr dirty="0" spc="45"/>
              <a:t> </a:t>
            </a:r>
            <a:r>
              <a:rPr dirty="0" spc="120"/>
              <a:t>autor</a:t>
            </a:r>
            <a:r>
              <a:rPr dirty="0" spc="45"/>
              <a:t> </a:t>
            </a:r>
            <a:r>
              <a:rPr dirty="0"/>
              <a:t>deve</a:t>
            </a:r>
            <a:r>
              <a:rPr dirty="0" spc="45"/>
              <a:t> </a:t>
            </a:r>
            <a:r>
              <a:rPr dirty="0" spc="50"/>
              <a:t>enviar</a:t>
            </a:r>
            <a:r>
              <a:rPr dirty="0" spc="45"/>
              <a:t> </a:t>
            </a:r>
            <a:r>
              <a:rPr dirty="0" spc="125"/>
              <a:t>o</a:t>
            </a:r>
            <a:r>
              <a:rPr dirty="0" spc="45"/>
              <a:t> </a:t>
            </a:r>
            <a:r>
              <a:rPr dirty="0"/>
              <a:t>seu</a:t>
            </a:r>
            <a:r>
              <a:rPr dirty="0" spc="45"/>
              <a:t> </a:t>
            </a:r>
            <a:r>
              <a:rPr dirty="0" spc="100"/>
              <a:t>trabalho</a:t>
            </a:r>
            <a:r>
              <a:rPr dirty="0" spc="45"/>
              <a:t> </a:t>
            </a:r>
            <a:r>
              <a:rPr dirty="0" spc="120"/>
              <a:t>no</a:t>
            </a:r>
            <a:r>
              <a:rPr dirty="0" spc="45"/>
              <a:t> </a:t>
            </a:r>
            <a:r>
              <a:rPr dirty="0"/>
              <a:t>site</a:t>
            </a:r>
            <a:r>
              <a:rPr dirty="0" spc="45"/>
              <a:t> </a:t>
            </a:r>
            <a:r>
              <a:rPr dirty="0" spc="120"/>
              <a:t>do</a:t>
            </a:r>
            <a:r>
              <a:rPr dirty="0" spc="45"/>
              <a:t> </a:t>
            </a:r>
            <a:r>
              <a:rPr dirty="0" spc="50"/>
              <a:t>evento,</a:t>
            </a:r>
            <a:r>
              <a:rPr dirty="0" spc="45"/>
              <a:t> </a:t>
            </a:r>
            <a:r>
              <a:rPr dirty="0" spc="60"/>
              <a:t>conforme</a:t>
            </a:r>
            <a:r>
              <a:rPr dirty="0" spc="45"/>
              <a:t> </a:t>
            </a:r>
            <a:r>
              <a:rPr dirty="0"/>
              <a:t>especificado,</a:t>
            </a:r>
            <a:r>
              <a:rPr dirty="0" spc="45"/>
              <a:t> </a:t>
            </a:r>
            <a:r>
              <a:rPr dirty="0" spc="120"/>
              <a:t>no</a:t>
            </a:r>
            <a:r>
              <a:rPr dirty="0" spc="45"/>
              <a:t> </a:t>
            </a:r>
            <a:r>
              <a:rPr dirty="0" spc="95"/>
              <a:t>formato</a:t>
            </a:r>
            <a:r>
              <a:rPr dirty="0" spc="45"/>
              <a:t> </a:t>
            </a:r>
            <a:r>
              <a:rPr dirty="0" spc="55"/>
              <a:t>Power</a:t>
            </a:r>
            <a:r>
              <a:rPr dirty="0" spc="45"/>
              <a:t> </a:t>
            </a:r>
            <a:r>
              <a:rPr dirty="0" spc="85"/>
              <a:t>Point</a:t>
            </a:r>
            <a:r>
              <a:rPr dirty="0" spc="45"/>
              <a:t> </a:t>
            </a:r>
            <a:r>
              <a:rPr dirty="0"/>
              <a:t>e</a:t>
            </a:r>
            <a:r>
              <a:rPr dirty="0" spc="45"/>
              <a:t> </a:t>
            </a:r>
            <a:r>
              <a:rPr dirty="0" spc="210"/>
              <a:t>PDF</a:t>
            </a:r>
            <a:r>
              <a:rPr dirty="0" spc="45"/>
              <a:t> </a:t>
            </a:r>
            <a:r>
              <a:rPr dirty="0" spc="85"/>
              <a:t>dentro </a:t>
            </a:r>
            <a:r>
              <a:rPr dirty="0" spc="120"/>
              <a:t>do</a:t>
            </a:r>
            <a:r>
              <a:rPr dirty="0"/>
              <a:t> </a:t>
            </a:r>
            <a:r>
              <a:rPr dirty="0" spc="90"/>
              <a:t>prazo</a:t>
            </a:r>
            <a:r>
              <a:rPr dirty="0"/>
              <a:t> </a:t>
            </a:r>
            <a:r>
              <a:rPr dirty="0" spc="-10"/>
              <a:t>estabelecido.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85695" algn="l"/>
                <a:tab pos="3330575" algn="l"/>
              </a:tabLst>
            </a:pPr>
            <a:r>
              <a:rPr dirty="0" spc="229"/>
              <a:t>Relato</a:t>
            </a:r>
            <a:r>
              <a:rPr dirty="0"/>
              <a:t>	</a:t>
            </a:r>
            <a:r>
              <a:rPr dirty="0" spc="95"/>
              <a:t>de</a:t>
            </a:r>
            <a:r>
              <a:rPr dirty="0"/>
              <a:t>	</a:t>
            </a:r>
            <a:r>
              <a:rPr dirty="0" spc="190"/>
              <a:t>Caso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1028700" y="865863"/>
            <a:ext cx="16231869" cy="1179195"/>
            <a:chOff x="1028700" y="865863"/>
            <a:chExt cx="16231869" cy="1179195"/>
          </a:xfrm>
        </p:grpSpPr>
        <p:sp>
          <p:nvSpPr>
            <p:cNvPr id="5" name="object 5" descr=""/>
            <p:cNvSpPr/>
            <p:nvPr/>
          </p:nvSpPr>
          <p:spPr>
            <a:xfrm>
              <a:off x="6233751" y="2040295"/>
              <a:ext cx="6852284" cy="0"/>
            </a:xfrm>
            <a:custGeom>
              <a:avLst/>
              <a:gdLst/>
              <a:ahLst/>
              <a:cxnLst/>
              <a:rect l="l" t="t" r="r" b="b"/>
              <a:pathLst>
                <a:path w="6852284" h="0">
                  <a:moveTo>
                    <a:pt x="0" y="0"/>
                  </a:moveTo>
                  <a:lnTo>
                    <a:pt x="6852160" y="0"/>
                  </a:lnTo>
                </a:path>
              </a:pathLst>
            </a:custGeom>
            <a:ln w="9524">
              <a:solidFill>
                <a:srgbClr val="56817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6666" y="865863"/>
              <a:ext cx="1133474" cy="10287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17047" y="965647"/>
              <a:ext cx="1142999" cy="82867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8700" y="1028700"/>
              <a:ext cx="3962399" cy="10001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25"/>
              <a:t>A</a:t>
            </a:r>
            <a:r>
              <a:rPr dirty="0" spc="15"/>
              <a:t> </a:t>
            </a:r>
            <a:r>
              <a:rPr dirty="0" spc="70"/>
              <a:t>apresentação</a:t>
            </a:r>
            <a:r>
              <a:rPr dirty="0" spc="15"/>
              <a:t> </a:t>
            </a:r>
            <a:r>
              <a:rPr dirty="0" spc="80"/>
              <a:t>pode</a:t>
            </a:r>
            <a:r>
              <a:rPr dirty="0" spc="15"/>
              <a:t> </a:t>
            </a:r>
            <a:r>
              <a:rPr dirty="0"/>
              <a:t>ser</a:t>
            </a:r>
            <a:r>
              <a:rPr dirty="0" spc="20"/>
              <a:t> </a:t>
            </a:r>
            <a:r>
              <a:rPr dirty="0" spc="100"/>
              <a:t>ordenada</a:t>
            </a:r>
            <a:r>
              <a:rPr dirty="0" spc="15"/>
              <a:t> </a:t>
            </a:r>
            <a:r>
              <a:rPr dirty="0" spc="60"/>
              <a:t>com</a:t>
            </a:r>
            <a:r>
              <a:rPr dirty="0" spc="15"/>
              <a:t> </a:t>
            </a:r>
            <a:r>
              <a:rPr dirty="0" spc="50"/>
              <a:t>os</a:t>
            </a:r>
            <a:r>
              <a:rPr dirty="0" spc="20"/>
              <a:t> </a:t>
            </a:r>
            <a:r>
              <a:rPr dirty="0" spc="55"/>
              <a:t>títulos</a:t>
            </a:r>
            <a:r>
              <a:rPr dirty="0" spc="15"/>
              <a:t> </a:t>
            </a:r>
            <a:r>
              <a:rPr dirty="0" spc="60"/>
              <a:t>conforme</a:t>
            </a:r>
            <a:r>
              <a:rPr dirty="0" spc="15"/>
              <a:t> </a:t>
            </a:r>
            <a:r>
              <a:rPr dirty="0" spc="65"/>
              <a:t>melhor</a:t>
            </a:r>
            <a:r>
              <a:rPr dirty="0" spc="20"/>
              <a:t> </a:t>
            </a:r>
            <a:r>
              <a:rPr dirty="0"/>
              <a:t>se</a:t>
            </a:r>
            <a:r>
              <a:rPr dirty="0" spc="15"/>
              <a:t> </a:t>
            </a:r>
            <a:r>
              <a:rPr dirty="0" spc="55"/>
              <a:t>aplique</a:t>
            </a:r>
            <a:r>
              <a:rPr dirty="0" spc="15"/>
              <a:t> </a:t>
            </a:r>
            <a:r>
              <a:rPr dirty="0" spc="120"/>
              <a:t>para</a:t>
            </a:r>
            <a:r>
              <a:rPr dirty="0" spc="15"/>
              <a:t> </a:t>
            </a:r>
            <a:r>
              <a:rPr dirty="0" spc="85"/>
              <a:t>cada</a:t>
            </a:r>
            <a:r>
              <a:rPr dirty="0" spc="20"/>
              <a:t> </a:t>
            </a:r>
            <a:r>
              <a:rPr dirty="0" spc="70"/>
              <a:t>relato</a:t>
            </a:r>
            <a:r>
              <a:rPr dirty="0" spc="15"/>
              <a:t> </a:t>
            </a:r>
            <a:r>
              <a:rPr dirty="0"/>
              <a:t>de</a:t>
            </a:r>
            <a:r>
              <a:rPr dirty="0" spc="15"/>
              <a:t> </a:t>
            </a:r>
            <a:r>
              <a:rPr dirty="0" spc="-20"/>
              <a:t>caso.</a:t>
            </a:r>
          </a:p>
          <a:p>
            <a:pPr marL="12700">
              <a:lnSpc>
                <a:spcPct val="100000"/>
              </a:lnSpc>
              <a:spcBef>
                <a:spcPts val="2850"/>
              </a:spcBef>
            </a:pPr>
            <a:r>
              <a:rPr dirty="0" spc="110"/>
              <a:t>Por</a:t>
            </a:r>
            <a:r>
              <a:rPr dirty="0" spc="85"/>
              <a:t> </a:t>
            </a:r>
            <a:r>
              <a:rPr dirty="0"/>
              <a:t>exemplo:</a:t>
            </a:r>
            <a:r>
              <a:rPr dirty="0" spc="85"/>
              <a:t> </a:t>
            </a:r>
            <a:r>
              <a:rPr dirty="0" spc="100"/>
              <a:t>Introdução,</a:t>
            </a:r>
            <a:r>
              <a:rPr dirty="0" spc="85"/>
              <a:t> </a:t>
            </a:r>
            <a:r>
              <a:rPr dirty="0" spc="45"/>
              <a:t>Objetivo,</a:t>
            </a:r>
            <a:r>
              <a:rPr dirty="0" spc="85"/>
              <a:t> </a:t>
            </a:r>
            <a:r>
              <a:rPr dirty="0" spc="90"/>
              <a:t>Relato</a:t>
            </a:r>
            <a:r>
              <a:rPr dirty="0" spc="85"/>
              <a:t> </a:t>
            </a:r>
            <a:r>
              <a:rPr dirty="0"/>
              <a:t>de</a:t>
            </a:r>
            <a:r>
              <a:rPr dirty="0" spc="85"/>
              <a:t> </a:t>
            </a:r>
            <a:r>
              <a:rPr dirty="0" spc="80"/>
              <a:t>Caso,</a:t>
            </a:r>
            <a:r>
              <a:rPr dirty="0" spc="85"/>
              <a:t> </a:t>
            </a:r>
            <a:r>
              <a:rPr dirty="0" spc="50"/>
              <a:t>Discussão,</a:t>
            </a:r>
            <a:r>
              <a:rPr dirty="0" spc="85"/>
              <a:t> </a:t>
            </a:r>
            <a:r>
              <a:rPr dirty="0" spc="45"/>
              <a:t>Conclusões</a:t>
            </a:r>
            <a:r>
              <a:rPr dirty="0" spc="85"/>
              <a:t> </a:t>
            </a:r>
            <a:r>
              <a:rPr dirty="0"/>
              <a:t>e</a:t>
            </a:r>
            <a:r>
              <a:rPr dirty="0" spc="85"/>
              <a:t> </a:t>
            </a:r>
            <a:r>
              <a:rPr dirty="0"/>
              <a:t>Referências</a:t>
            </a:r>
            <a:r>
              <a:rPr dirty="0" spc="90"/>
              <a:t> </a:t>
            </a:r>
            <a:r>
              <a:rPr dirty="0" spc="-10"/>
              <a:t>Bibliográficas.</a:t>
            </a:r>
          </a:p>
          <a:p>
            <a:pPr>
              <a:lnSpc>
                <a:spcPct val="100000"/>
              </a:lnSpc>
              <a:spcBef>
                <a:spcPts val="130"/>
              </a:spcBef>
            </a:pPr>
          </a:p>
          <a:p>
            <a:pPr marL="12700" marR="5080">
              <a:lnSpc>
                <a:spcPts val="2930"/>
              </a:lnSpc>
            </a:pPr>
            <a:r>
              <a:rPr dirty="0" spc="165"/>
              <a:t>Não</a:t>
            </a:r>
            <a:r>
              <a:rPr dirty="0" spc="370"/>
              <a:t> </a:t>
            </a:r>
            <a:r>
              <a:rPr dirty="0" spc="125"/>
              <a:t>há</a:t>
            </a:r>
            <a:r>
              <a:rPr dirty="0" spc="375"/>
              <a:t> </a:t>
            </a:r>
            <a:r>
              <a:rPr dirty="0" spc="90"/>
              <a:t>número</a:t>
            </a:r>
            <a:r>
              <a:rPr dirty="0" spc="375"/>
              <a:t> </a:t>
            </a:r>
            <a:r>
              <a:rPr dirty="0" spc="65"/>
              <a:t>máximo</a:t>
            </a:r>
            <a:r>
              <a:rPr dirty="0" spc="375"/>
              <a:t> </a:t>
            </a:r>
            <a:r>
              <a:rPr dirty="0"/>
              <a:t>de</a:t>
            </a:r>
            <a:r>
              <a:rPr dirty="0" spc="375"/>
              <a:t> </a:t>
            </a:r>
            <a:r>
              <a:rPr dirty="0"/>
              <a:t>slides,</a:t>
            </a:r>
            <a:r>
              <a:rPr dirty="0" spc="375"/>
              <a:t> </a:t>
            </a:r>
            <a:r>
              <a:rPr dirty="0" spc="90"/>
              <a:t>tendo</a:t>
            </a:r>
            <a:r>
              <a:rPr dirty="0" spc="375"/>
              <a:t> </a:t>
            </a:r>
            <a:r>
              <a:rPr dirty="0"/>
              <a:t>em</a:t>
            </a:r>
            <a:r>
              <a:rPr dirty="0" spc="375"/>
              <a:t> </a:t>
            </a:r>
            <a:r>
              <a:rPr dirty="0"/>
              <a:t>vista</a:t>
            </a:r>
            <a:r>
              <a:rPr dirty="0" spc="375"/>
              <a:t> </a:t>
            </a:r>
            <a:r>
              <a:rPr dirty="0" spc="130"/>
              <a:t>a</a:t>
            </a:r>
            <a:r>
              <a:rPr dirty="0" spc="375"/>
              <a:t> </a:t>
            </a:r>
            <a:r>
              <a:rPr dirty="0" spc="55"/>
              <a:t>liberdade</a:t>
            </a:r>
            <a:r>
              <a:rPr dirty="0" spc="375"/>
              <a:t> </a:t>
            </a:r>
            <a:r>
              <a:rPr dirty="0"/>
              <a:t>de</a:t>
            </a:r>
            <a:r>
              <a:rPr dirty="0" spc="375"/>
              <a:t> </a:t>
            </a:r>
            <a:r>
              <a:rPr dirty="0" spc="55"/>
              <a:t>composição</a:t>
            </a:r>
            <a:r>
              <a:rPr dirty="0" spc="375"/>
              <a:t> </a:t>
            </a:r>
            <a:r>
              <a:rPr dirty="0" spc="125"/>
              <a:t>da</a:t>
            </a:r>
            <a:r>
              <a:rPr dirty="0" spc="375"/>
              <a:t> </a:t>
            </a:r>
            <a:r>
              <a:rPr dirty="0" spc="70"/>
              <a:t>apresentação,</a:t>
            </a:r>
            <a:r>
              <a:rPr dirty="0" spc="375"/>
              <a:t> </a:t>
            </a:r>
            <a:r>
              <a:rPr dirty="0" spc="65"/>
              <a:t>mas</a:t>
            </a:r>
            <a:r>
              <a:rPr dirty="0" spc="375"/>
              <a:t> </a:t>
            </a:r>
            <a:r>
              <a:rPr dirty="0" spc="125"/>
              <a:t>o</a:t>
            </a:r>
            <a:r>
              <a:rPr dirty="0" spc="375"/>
              <a:t> </a:t>
            </a:r>
            <a:r>
              <a:rPr dirty="0" spc="85"/>
              <a:t>tempo</a:t>
            </a:r>
            <a:r>
              <a:rPr dirty="0" spc="375"/>
              <a:t> </a:t>
            </a:r>
            <a:r>
              <a:rPr dirty="0" spc="-25"/>
              <a:t>de </a:t>
            </a:r>
            <a:r>
              <a:rPr dirty="0" spc="70"/>
              <a:t>apresentação</a:t>
            </a:r>
            <a:r>
              <a:rPr dirty="0" spc="30"/>
              <a:t> </a:t>
            </a:r>
            <a:r>
              <a:rPr dirty="0"/>
              <a:t>de,</a:t>
            </a:r>
            <a:r>
              <a:rPr dirty="0" spc="30"/>
              <a:t> </a:t>
            </a:r>
            <a:r>
              <a:rPr dirty="0" spc="120"/>
              <a:t>no</a:t>
            </a:r>
            <a:r>
              <a:rPr dirty="0" spc="35"/>
              <a:t> </a:t>
            </a:r>
            <a:r>
              <a:rPr dirty="0" spc="60"/>
              <a:t>máximo,</a:t>
            </a:r>
            <a:r>
              <a:rPr dirty="0" spc="30"/>
              <a:t> </a:t>
            </a:r>
            <a:r>
              <a:rPr dirty="0"/>
              <a:t>10</a:t>
            </a:r>
            <a:r>
              <a:rPr dirty="0" spc="35"/>
              <a:t> </a:t>
            </a:r>
            <a:r>
              <a:rPr dirty="0" spc="75"/>
              <a:t>minutos</a:t>
            </a:r>
            <a:r>
              <a:rPr dirty="0" spc="30"/>
              <a:t> </a:t>
            </a:r>
            <a:r>
              <a:rPr dirty="0" spc="50"/>
              <a:t>deverá</a:t>
            </a:r>
            <a:r>
              <a:rPr dirty="0" spc="30"/>
              <a:t> </a:t>
            </a:r>
            <a:r>
              <a:rPr dirty="0"/>
              <a:t>ser</a:t>
            </a:r>
            <a:r>
              <a:rPr dirty="0" spc="35"/>
              <a:t> </a:t>
            </a:r>
            <a:r>
              <a:rPr dirty="0" spc="60"/>
              <a:t>rigorosamente</a:t>
            </a:r>
            <a:r>
              <a:rPr dirty="0" spc="30"/>
              <a:t> </a:t>
            </a:r>
            <a:r>
              <a:rPr dirty="0" spc="-10"/>
              <a:t>seguido.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</a:p>
          <a:p>
            <a:pPr marL="12700" marR="5080">
              <a:lnSpc>
                <a:spcPts val="2930"/>
              </a:lnSpc>
            </a:pPr>
            <a:r>
              <a:rPr dirty="0" spc="125"/>
              <a:t>O</a:t>
            </a:r>
            <a:r>
              <a:rPr dirty="0" spc="45"/>
              <a:t> </a:t>
            </a:r>
            <a:r>
              <a:rPr dirty="0" spc="120"/>
              <a:t>autor</a:t>
            </a:r>
            <a:r>
              <a:rPr dirty="0" spc="45"/>
              <a:t> </a:t>
            </a:r>
            <a:r>
              <a:rPr dirty="0"/>
              <a:t>deve</a:t>
            </a:r>
            <a:r>
              <a:rPr dirty="0" spc="45"/>
              <a:t> </a:t>
            </a:r>
            <a:r>
              <a:rPr dirty="0" spc="50"/>
              <a:t>enviar</a:t>
            </a:r>
            <a:r>
              <a:rPr dirty="0" spc="45"/>
              <a:t> </a:t>
            </a:r>
            <a:r>
              <a:rPr dirty="0" spc="125"/>
              <a:t>o</a:t>
            </a:r>
            <a:r>
              <a:rPr dirty="0" spc="45"/>
              <a:t> </a:t>
            </a:r>
            <a:r>
              <a:rPr dirty="0"/>
              <a:t>seu</a:t>
            </a:r>
            <a:r>
              <a:rPr dirty="0" spc="45"/>
              <a:t> </a:t>
            </a:r>
            <a:r>
              <a:rPr dirty="0" spc="100"/>
              <a:t>trabalho</a:t>
            </a:r>
            <a:r>
              <a:rPr dirty="0" spc="45"/>
              <a:t> </a:t>
            </a:r>
            <a:r>
              <a:rPr dirty="0" spc="120"/>
              <a:t>no</a:t>
            </a:r>
            <a:r>
              <a:rPr dirty="0" spc="45"/>
              <a:t> </a:t>
            </a:r>
            <a:r>
              <a:rPr dirty="0"/>
              <a:t>site</a:t>
            </a:r>
            <a:r>
              <a:rPr dirty="0" spc="45"/>
              <a:t> </a:t>
            </a:r>
            <a:r>
              <a:rPr dirty="0" spc="120"/>
              <a:t>do</a:t>
            </a:r>
            <a:r>
              <a:rPr dirty="0" spc="45"/>
              <a:t> </a:t>
            </a:r>
            <a:r>
              <a:rPr dirty="0" spc="50"/>
              <a:t>evento,</a:t>
            </a:r>
            <a:r>
              <a:rPr dirty="0" spc="45"/>
              <a:t> </a:t>
            </a:r>
            <a:r>
              <a:rPr dirty="0" spc="60"/>
              <a:t>conforme</a:t>
            </a:r>
            <a:r>
              <a:rPr dirty="0" spc="45"/>
              <a:t> </a:t>
            </a:r>
            <a:r>
              <a:rPr dirty="0"/>
              <a:t>especificado,</a:t>
            </a:r>
            <a:r>
              <a:rPr dirty="0" spc="45"/>
              <a:t> </a:t>
            </a:r>
            <a:r>
              <a:rPr dirty="0" spc="120"/>
              <a:t>no</a:t>
            </a:r>
            <a:r>
              <a:rPr dirty="0" spc="45"/>
              <a:t> </a:t>
            </a:r>
            <a:r>
              <a:rPr dirty="0" spc="95"/>
              <a:t>formato</a:t>
            </a:r>
            <a:r>
              <a:rPr dirty="0" spc="45"/>
              <a:t> </a:t>
            </a:r>
            <a:r>
              <a:rPr dirty="0" spc="55"/>
              <a:t>Power</a:t>
            </a:r>
            <a:r>
              <a:rPr dirty="0" spc="45"/>
              <a:t> </a:t>
            </a:r>
            <a:r>
              <a:rPr dirty="0" spc="85"/>
              <a:t>Point</a:t>
            </a:r>
            <a:r>
              <a:rPr dirty="0" spc="45"/>
              <a:t> </a:t>
            </a:r>
            <a:r>
              <a:rPr dirty="0"/>
              <a:t>e</a:t>
            </a:r>
            <a:r>
              <a:rPr dirty="0" spc="45"/>
              <a:t> </a:t>
            </a:r>
            <a:r>
              <a:rPr dirty="0" spc="210"/>
              <a:t>PDF</a:t>
            </a:r>
            <a:r>
              <a:rPr dirty="0" spc="45"/>
              <a:t> </a:t>
            </a:r>
            <a:r>
              <a:rPr dirty="0" spc="85"/>
              <a:t>dentro </a:t>
            </a:r>
            <a:r>
              <a:rPr dirty="0" spc="120"/>
              <a:t>do</a:t>
            </a:r>
            <a:r>
              <a:rPr dirty="0"/>
              <a:t> </a:t>
            </a:r>
            <a:r>
              <a:rPr dirty="0" spc="90"/>
              <a:t>prazo</a:t>
            </a:r>
            <a:r>
              <a:rPr dirty="0"/>
              <a:t> </a:t>
            </a:r>
            <a:r>
              <a:rPr dirty="0" spc="-10"/>
              <a:t>estabelecido.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858519">
              <a:lnSpc>
                <a:spcPct val="100000"/>
              </a:lnSpc>
              <a:spcBef>
                <a:spcPts val="100"/>
              </a:spcBef>
            </a:pPr>
            <a:r>
              <a:rPr dirty="0" spc="125"/>
              <a:t>Discussão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1028700" y="865863"/>
            <a:ext cx="16231869" cy="1179195"/>
            <a:chOff x="1028700" y="865863"/>
            <a:chExt cx="16231869" cy="1179195"/>
          </a:xfrm>
        </p:grpSpPr>
        <p:sp>
          <p:nvSpPr>
            <p:cNvPr id="5" name="object 5" descr=""/>
            <p:cNvSpPr/>
            <p:nvPr/>
          </p:nvSpPr>
          <p:spPr>
            <a:xfrm>
              <a:off x="6233751" y="2040295"/>
              <a:ext cx="6852284" cy="0"/>
            </a:xfrm>
            <a:custGeom>
              <a:avLst/>
              <a:gdLst/>
              <a:ahLst/>
              <a:cxnLst/>
              <a:rect l="l" t="t" r="r" b="b"/>
              <a:pathLst>
                <a:path w="6852284" h="0">
                  <a:moveTo>
                    <a:pt x="0" y="0"/>
                  </a:moveTo>
                  <a:lnTo>
                    <a:pt x="6852160" y="0"/>
                  </a:lnTo>
                </a:path>
              </a:pathLst>
            </a:custGeom>
            <a:ln w="9524">
              <a:solidFill>
                <a:srgbClr val="56817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6666" y="865863"/>
              <a:ext cx="1133474" cy="10287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17047" y="965647"/>
              <a:ext cx="1142999" cy="82867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8700" y="1028700"/>
              <a:ext cx="3962399" cy="10001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25"/>
              <a:t>A</a:t>
            </a:r>
            <a:r>
              <a:rPr dirty="0" spc="15"/>
              <a:t> </a:t>
            </a:r>
            <a:r>
              <a:rPr dirty="0" spc="70"/>
              <a:t>apresentação</a:t>
            </a:r>
            <a:r>
              <a:rPr dirty="0" spc="15"/>
              <a:t> </a:t>
            </a:r>
            <a:r>
              <a:rPr dirty="0" spc="80"/>
              <a:t>pode</a:t>
            </a:r>
            <a:r>
              <a:rPr dirty="0" spc="15"/>
              <a:t> </a:t>
            </a:r>
            <a:r>
              <a:rPr dirty="0"/>
              <a:t>ser</a:t>
            </a:r>
            <a:r>
              <a:rPr dirty="0" spc="20"/>
              <a:t> </a:t>
            </a:r>
            <a:r>
              <a:rPr dirty="0" spc="100"/>
              <a:t>ordenada</a:t>
            </a:r>
            <a:r>
              <a:rPr dirty="0" spc="15"/>
              <a:t> </a:t>
            </a:r>
            <a:r>
              <a:rPr dirty="0" spc="60"/>
              <a:t>com</a:t>
            </a:r>
            <a:r>
              <a:rPr dirty="0" spc="15"/>
              <a:t> </a:t>
            </a:r>
            <a:r>
              <a:rPr dirty="0" spc="50"/>
              <a:t>os</a:t>
            </a:r>
            <a:r>
              <a:rPr dirty="0" spc="20"/>
              <a:t> </a:t>
            </a:r>
            <a:r>
              <a:rPr dirty="0" spc="55"/>
              <a:t>títulos</a:t>
            </a:r>
            <a:r>
              <a:rPr dirty="0" spc="15"/>
              <a:t> </a:t>
            </a:r>
            <a:r>
              <a:rPr dirty="0" spc="60"/>
              <a:t>conforme</a:t>
            </a:r>
            <a:r>
              <a:rPr dirty="0" spc="15"/>
              <a:t> </a:t>
            </a:r>
            <a:r>
              <a:rPr dirty="0" spc="65"/>
              <a:t>melhor</a:t>
            </a:r>
            <a:r>
              <a:rPr dirty="0" spc="20"/>
              <a:t> </a:t>
            </a:r>
            <a:r>
              <a:rPr dirty="0"/>
              <a:t>se</a:t>
            </a:r>
            <a:r>
              <a:rPr dirty="0" spc="15"/>
              <a:t> </a:t>
            </a:r>
            <a:r>
              <a:rPr dirty="0" spc="55"/>
              <a:t>aplique</a:t>
            </a:r>
            <a:r>
              <a:rPr dirty="0" spc="15"/>
              <a:t> </a:t>
            </a:r>
            <a:r>
              <a:rPr dirty="0" spc="120"/>
              <a:t>para</a:t>
            </a:r>
            <a:r>
              <a:rPr dirty="0" spc="15"/>
              <a:t> </a:t>
            </a:r>
            <a:r>
              <a:rPr dirty="0" spc="85"/>
              <a:t>cada</a:t>
            </a:r>
            <a:r>
              <a:rPr dirty="0" spc="20"/>
              <a:t> </a:t>
            </a:r>
            <a:r>
              <a:rPr dirty="0" spc="70"/>
              <a:t>relato</a:t>
            </a:r>
            <a:r>
              <a:rPr dirty="0" spc="15"/>
              <a:t> </a:t>
            </a:r>
            <a:r>
              <a:rPr dirty="0"/>
              <a:t>de</a:t>
            </a:r>
            <a:r>
              <a:rPr dirty="0" spc="15"/>
              <a:t> </a:t>
            </a:r>
            <a:r>
              <a:rPr dirty="0" spc="-20"/>
              <a:t>caso.</a:t>
            </a:r>
          </a:p>
          <a:p>
            <a:pPr marL="12700">
              <a:lnSpc>
                <a:spcPct val="100000"/>
              </a:lnSpc>
              <a:spcBef>
                <a:spcPts val="2850"/>
              </a:spcBef>
            </a:pPr>
            <a:r>
              <a:rPr dirty="0" spc="110"/>
              <a:t>Por</a:t>
            </a:r>
            <a:r>
              <a:rPr dirty="0" spc="85"/>
              <a:t> </a:t>
            </a:r>
            <a:r>
              <a:rPr dirty="0"/>
              <a:t>exemplo:</a:t>
            </a:r>
            <a:r>
              <a:rPr dirty="0" spc="85"/>
              <a:t> </a:t>
            </a:r>
            <a:r>
              <a:rPr dirty="0" spc="100"/>
              <a:t>Introdução,</a:t>
            </a:r>
            <a:r>
              <a:rPr dirty="0" spc="85"/>
              <a:t> </a:t>
            </a:r>
            <a:r>
              <a:rPr dirty="0" spc="45"/>
              <a:t>Objetivo,</a:t>
            </a:r>
            <a:r>
              <a:rPr dirty="0" spc="85"/>
              <a:t> </a:t>
            </a:r>
            <a:r>
              <a:rPr dirty="0" spc="90"/>
              <a:t>Relato</a:t>
            </a:r>
            <a:r>
              <a:rPr dirty="0" spc="85"/>
              <a:t> </a:t>
            </a:r>
            <a:r>
              <a:rPr dirty="0"/>
              <a:t>de</a:t>
            </a:r>
            <a:r>
              <a:rPr dirty="0" spc="85"/>
              <a:t> </a:t>
            </a:r>
            <a:r>
              <a:rPr dirty="0" spc="80"/>
              <a:t>Caso,</a:t>
            </a:r>
            <a:r>
              <a:rPr dirty="0" spc="85"/>
              <a:t> </a:t>
            </a:r>
            <a:r>
              <a:rPr dirty="0" spc="50"/>
              <a:t>Discussão,</a:t>
            </a:r>
            <a:r>
              <a:rPr dirty="0" spc="85"/>
              <a:t> </a:t>
            </a:r>
            <a:r>
              <a:rPr dirty="0" spc="45"/>
              <a:t>Conclusões</a:t>
            </a:r>
            <a:r>
              <a:rPr dirty="0" spc="85"/>
              <a:t> </a:t>
            </a:r>
            <a:r>
              <a:rPr dirty="0"/>
              <a:t>e</a:t>
            </a:r>
            <a:r>
              <a:rPr dirty="0" spc="85"/>
              <a:t> </a:t>
            </a:r>
            <a:r>
              <a:rPr dirty="0"/>
              <a:t>Referências</a:t>
            </a:r>
            <a:r>
              <a:rPr dirty="0" spc="90"/>
              <a:t> </a:t>
            </a:r>
            <a:r>
              <a:rPr dirty="0" spc="-10"/>
              <a:t>Bibliográficas.</a:t>
            </a:r>
          </a:p>
          <a:p>
            <a:pPr>
              <a:lnSpc>
                <a:spcPct val="100000"/>
              </a:lnSpc>
              <a:spcBef>
                <a:spcPts val="130"/>
              </a:spcBef>
            </a:pPr>
          </a:p>
          <a:p>
            <a:pPr marL="12700" marR="5080">
              <a:lnSpc>
                <a:spcPts val="2930"/>
              </a:lnSpc>
            </a:pPr>
            <a:r>
              <a:rPr dirty="0" spc="165"/>
              <a:t>Não</a:t>
            </a:r>
            <a:r>
              <a:rPr dirty="0" spc="370"/>
              <a:t> </a:t>
            </a:r>
            <a:r>
              <a:rPr dirty="0" spc="125"/>
              <a:t>há</a:t>
            </a:r>
            <a:r>
              <a:rPr dirty="0" spc="375"/>
              <a:t> </a:t>
            </a:r>
            <a:r>
              <a:rPr dirty="0" spc="90"/>
              <a:t>número</a:t>
            </a:r>
            <a:r>
              <a:rPr dirty="0" spc="375"/>
              <a:t> </a:t>
            </a:r>
            <a:r>
              <a:rPr dirty="0" spc="65"/>
              <a:t>máximo</a:t>
            </a:r>
            <a:r>
              <a:rPr dirty="0" spc="375"/>
              <a:t> </a:t>
            </a:r>
            <a:r>
              <a:rPr dirty="0"/>
              <a:t>de</a:t>
            </a:r>
            <a:r>
              <a:rPr dirty="0" spc="375"/>
              <a:t> </a:t>
            </a:r>
            <a:r>
              <a:rPr dirty="0"/>
              <a:t>slides,</a:t>
            </a:r>
            <a:r>
              <a:rPr dirty="0" spc="375"/>
              <a:t> </a:t>
            </a:r>
            <a:r>
              <a:rPr dirty="0" spc="90"/>
              <a:t>tendo</a:t>
            </a:r>
            <a:r>
              <a:rPr dirty="0" spc="375"/>
              <a:t> </a:t>
            </a:r>
            <a:r>
              <a:rPr dirty="0"/>
              <a:t>em</a:t>
            </a:r>
            <a:r>
              <a:rPr dirty="0" spc="375"/>
              <a:t> </a:t>
            </a:r>
            <a:r>
              <a:rPr dirty="0"/>
              <a:t>vista</a:t>
            </a:r>
            <a:r>
              <a:rPr dirty="0" spc="375"/>
              <a:t> </a:t>
            </a:r>
            <a:r>
              <a:rPr dirty="0" spc="130"/>
              <a:t>a</a:t>
            </a:r>
            <a:r>
              <a:rPr dirty="0" spc="375"/>
              <a:t> </a:t>
            </a:r>
            <a:r>
              <a:rPr dirty="0" spc="55"/>
              <a:t>liberdade</a:t>
            </a:r>
            <a:r>
              <a:rPr dirty="0" spc="375"/>
              <a:t> </a:t>
            </a:r>
            <a:r>
              <a:rPr dirty="0"/>
              <a:t>de</a:t>
            </a:r>
            <a:r>
              <a:rPr dirty="0" spc="375"/>
              <a:t> </a:t>
            </a:r>
            <a:r>
              <a:rPr dirty="0" spc="55"/>
              <a:t>composição</a:t>
            </a:r>
            <a:r>
              <a:rPr dirty="0" spc="375"/>
              <a:t> </a:t>
            </a:r>
            <a:r>
              <a:rPr dirty="0" spc="125"/>
              <a:t>da</a:t>
            </a:r>
            <a:r>
              <a:rPr dirty="0" spc="375"/>
              <a:t> </a:t>
            </a:r>
            <a:r>
              <a:rPr dirty="0" spc="70"/>
              <a:t>apresentação,</a:t>
            </a:r>
            <a:r>
              <a:rPr dirty="0" spc="375"/>
              <a:t> </a:t>
            </a:r>
            <a:r>
              <a:rPr dirty="0" spc="65"/>
              <a:t>mas</a:t>
            </a:r>
            <a:r>
              <a:rPr dirty="0" spc="375"/>
              <a:t> </a:t>
            </a:r>
            <a:r>
              <a:rPr dirty="0" spc="125"/>
              <a:t>o</a:t>
            </a:r>
            <a:r>
              <a:rPr dirty="0" spc="375"/>
              <a:t> </a:t>
            </a:r>
            <a:r>
              <a:rPr dirty="0" spc="85"/>
              <a:t>tempo</a:t>
            </a:r>
            <a:r>
              <a:rPr dirty="0" spc="375"/>
              <a:t> </a:t>
            </a:r>
            <a:r>
              <a:rPr dirty="0" spc="-25"/>
              <a:t>de </a:t>
            </a:r>
            <a:r>
              <a:rPr dirty="0" spc="70"/>
              <a:t>apresentação</a:t>
            </a:r>
            <a:r>
              <a:rPr dirty="0" spc="30"/>
              <a:t> </a:t>
            </a:r>
            <a:r>
              <a:rPr dirty="0"/>
              <a:t>de,</a:t>
            </a:r>
            <a:r>
              <a:rPr dirty="0" spc="30"/>
              <a:t> </a:t>
            </a:r>
            <a:r>
              <a:rPr dirty="0" spc="120"/>
              <a:t>no</a:t>
            </a:r>
            <a:r>
              <a:rPr dirty="0" spc="35"/>
              <a:t> </a:t>
            </a:r>
            <a:r>
              <a:rPr dirty="0" spc="60"/>
              <a:t>máximo,</a:t>
            </a:r>
            <a:r>
              <a:rPr dirty="0" spc="30"/>
              <a:t> </a:t>
            </a:r>
            <a:r>
              <a:rPr dirty="0"/>
              <a:t>10</a:t>
            </a:r>
            <a:r>
              <a:rPr dirty="0" spc="35"/>
              <a:t> </a:t>
            </a:r>
            <a:r>
              <a:rPr dirty="0" spc="75"/>
              <a:t>minutos</a:t>
            </a:r>
            <a:r>
              <a:rPr dirty="0" spc="30"/>
              <a:t> </a:t>
            </a:r>
            <a:r>
              <a:rPr dirty="0" spc="50"/>
              <a:t>deverá</a:t>
            </a:r>
            <a:r>
              <a:rPr dirty="0" spc="30"/>
              <a:t> </a:t>
            </a:r>
            <a:r>
              <a:rPr dirty="0"/>
              <a:t>ser</a:t>
            </a:r>
            <a:r>
              <a:rPr dirty="0" spc="35"/>
              <a:t> </a:t>
            </a:r>
            <a:r>
              <a:rPr dirty="0" spc="60"/>
              <a:t>rigorosamente</a:t>
            </a:r>
            <a:r>
              <a:rPr dirty="0" spc="30"/>
              <a:t> </a:t>
            </a:r>
            <a:r>
              <a:rPr dirty="0" spc="-10"/>
              <a:t>seguido.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</a:p>
          <a:p>
            <a:pPr marL="12700" marR="5080">
              <a:lnSpc>
                <a:spcPts val="2930"/>
              </a:lnSpc>
            </a:pPr>
            <a:r>
              <a:rPr dirty="0" spc="125"/>
              <a:t>O</a:t>
            </a:r>
            <a:r>
              <a:rPr dirty="0" spc="45"/>
              <a:t> </a:t>
            </a:r>
            <a:r>
              <a:rPr dirty="0" spc="120"/>
              <a:t>autor</a:t>
            </a:r>
            <a:r>
              <a:rPr dirty="0" spc="45"/>
              <a:t> </a:t>
            </a:r>
            <a:r>
              <a:rPr dirty="0"/>
              <a:t>deve</a:t>
            </a:r>
            <a:r>
              <a:rPr dirty="0" spc="45"/>
              <a:t> </a:t>
            </a:r>
            <a:r>
              <a:rPr dirty="0" spc="50"/>
              <a:t>enviar</a:t>
            </a:r>
            <a:r>
              <a:rPr dirty="0" spc="45"/>
              <a:t> </a:t>
            </a:r>
            <a:r>
              <a:rPr dirty="0" spc="125"/>
              <a:t>o</a:t>
            </a:r>
            <a:r>
              <a:rPr dirty="0" spc="45"/>
              <a:t> </a:t>
            </a:r>
            <a:r>
              <a:rPr dirty="0"/>
              <a:t>seu</a:t>
            </a:r>
            <a:r>
              <a:rPr dirty="0" spc="45"/>
              <a:t> </a:t>
            </a:r>
            <a:r>
              <a:rPr dirty="0" spc="100"/>
              <a:t>trabalho</a:t>
            </a:r>
            <a:r>
              <a:rPr dirty="0" spc="45"/>
              <a:t> </a:t>
            </a:r>
            <a:r>
              <a:rPr dirty="0" spc="120"/>
              <a:t>no</a:t>
            </a:r>
            <a:r>
              <a:rPr dirty="0" spc="45"/>
              <a:t> </a:t>
            </a:r>
            <a:r>
              <a:rPr dirty="0"/>
              <a:t>site</a:t>
            </a:r>
            <a:r>
              <a:rPr dirty="0" spc="45"/>
              <a:t> </a:t>
            </a:r>
            <a:r>
              <a:rPr dirty="0" spc="120"/>
              <a:t>do</a:t>
            </a:r>
            <a:r>
              <a:rPr dirty="0" spc="45"/>
              <a:t> </a:t>
            </a:r>
            <a:r>
              <a:rPr dirty="0" spc="50"/>
              <a:t>evento,</a:t>
            </a:r>
            <a:r>
              <a:rPr dirty="0" spc="45"/>
              <a:t> </a:t>
            </a:r>
            <a:r>
              <a:rPr dirty="0" spc="60"/>
              <a:t>conforme</a:t>
            </a:r>
            <a:r>
              <a:rPr dirty="0" spc="45"/>
              <a:t> </a:t>
            </a:r>
            <a:r>
              <a:rPr dirty="0"/>
              <a:t>especificado,</a:t>
            </a:r>
            <a:r>
              <a:rPr dirty="0" spc="45"/>
              <a:t> </a:t>
            </a:r>
            <a:r>
              <a:rPr dirty="0" spc="120"/>
              <a:t>no</a:t>
            </a:r>
            <a:r>
              <a:rPr dirty="0" spc="45"/>
              <a:t> </a:t>
            </a:r>
            <a:r>
              <a:rPr dirty="0" spc="95"/>
              <a:t>formato</a:t>
            </a:r>
            <a:r>
              <a:rPr dirty="0" spc="45"/>
              <a:t> </a:t>
            </a:r>
            <a:r>
              <a:rPr dirty="0" spc="55"/>
              <a:t>Power</a:t>
            </a:r>
            <a:r>
              <a:rPr dirty="0" spc="45"/>
              <a:t> </a:t>
            </a:r>
            <a:r>
              <a:rPr dirty="0" spc="85"/>
              <a:t>Point</a:t>
            </a:r>
            <a:r>
              <a:rPr dirty="0" spc="45"/>
              <a:t> </a:t>
            </a:r>
            <a:r>
              <a:rPr dirty="0"/>
              <a:t>e</a:t>
            </a:r>
            <a:r>
              <a:rPr dirty="0" spc="45"/>
              <a:t> </a:t>
            </a:r>
            <a:r>
              <a:rPr dirty="0" spc="210"/>
              <a:t>PDF</a:t>
            </a:r>
            <a:r>
              <a:rPr dirty="0" spc="45"/>
              <a:t> </a:t>
            </a:r>
            <a:r>
              <a:rPr dirty="0" spc="85"/>
              <a:t>dentro </a:t>
            </a:r>
            <a:r>
              <a:rPr dirty="0" spc="120"/>
              <a:t>do</a:t>
            </a:r>
            <a:r>
              <a:rPr dirty="0"/>
              <a:t> </a:t>
            </a:r>
            <a:r>
              <a:rPr dirty="0" spc="90"/>
              <a:t>prazo</a:t>
            </a:r>
            <a:r>
              <a:rPr dirty="0"/>
              <a:t> </a:t>
            </a:r>
            <a:r>
              <a:rPr dirty="0" spc="-10"/>
              <a:t>estabelecido.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47700">
              <a:lnSpc>
                <a:spcPct val="100000"/>
              </a:lnSpc>
              <a:spcBef>
                <a:spcPts val="100"/>
              </a:spcBef>
            </a:pPr>
            <a:r>
              <a:rPr dirty="0" spc="110"/>
              <a:t>Conclusões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1028700" y="865863"/>
            <a:ext cx="16231869" cy="1179195"/>
            <a:chOff x="1028700" y="865863"/>
            <a:chExt cx="16231869" cy="1179195"/>
          </a:xfrm>
        </p:grpSpPr>
        <p:sp>
          <p:nvSpPr>
            <p:cNvPr id="5" name="object 5" descr=""/>
            <p:cNvSpPr/>
            <p:nvPr/>
          </p:nvSpPr>
          <p:spPr>
            <a:xfrm>
              <a:off x="6233751" y="2040295"/>
              <a:ext cx="6852284" cy="0"/>
            </a:xfrm>
            <a:custGeom>
              <a:avLst/>
              <a:gdLst/>
              <a:ahLst/>
              <a:cxnLst/>
              <a:rect l="l" t="t" r="r" b="b"/>
              <a:pathLst>
                <a:path w="6852284" h="0">
                  <a:moveTo>
                    <a:pt x="0" y="0"/>
                  </a:moveTo>
                  <a:lnTo>
                    <a:pt x="6852160" y="0"/>
                  </a:lnTo>
                </a:path>
              </a:pathLst>
            </a:custGeom>
            <a:ln w="9524">
              <a:solidFill>
                <a:srgbClr val="56817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6666" y="865863"/>
              <a:ext cx="1133474" cy="10287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17047" y="965647"/>
              <a:ext cx="1142999" cy="82867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8700" y="1028700"/>
              <a:ext cx="3962399" cy="10001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25"/>
              <a:t>A</a:t>
            </a:r>
            <a:r>
              <a:rPr dirty="0" spc="15"/>
              <a:t> </a:t>
            </a:r>
            <a:r>
              <a:rPr dirty="0" spc="70"/>
              <a:t>apresentação</a:t>
            </a:r>
            <a:r>
              <a:rPr dirty="0" spc="15"/>
              <a:t> </a:t>
            </a:r>
            <a:r>
              <a:rPr dirty="0" spc="80"/>
              <a:t>pode</a:t>
            </a:r>
            <a:r>
              <a:rPr dirty="0" spc="15"/>
              <a:t> </a:t>
            </a:r>
            <a:r>
              <a:rPr dirty="0"/>
              <a:t>ser</a:t>
            </a:r>
            <a:r>
              <a:rPr dirty="0" spc="20"/>
              <a:t> </a:t>
            </a:r>
            <a:r>
              <a:rPr dirty="0" spc="100"/>
              <a:t>ordenada</a:t>
            </a:r>
            <a:r>
              <a:rPr dirty="0" spc="15"/>
              <a:t> </a:t>
            </a:r>
            <a:r>
              <a:rPr dirty="0" spc="60"/>
              <a:t>com</a:t>
            </a:r>
            <a:r>
              <a:rPr dirty="0" spc="15"/>
              <a:t> </a:t>
            </a:r>
            <a:r>
              <a:rPr dirty="0" spc="50"/>
              <a:t>os</a:t>
            </a:r>
            <a:r>
              <a:rPr dirty="0" spc="20"/>
              <a:t> </a:t>
            </a:r>
            <a:r>
              <a:rPr dirty="0" spc="55"/>
              <a:t>títulos</a:t>
            </a:r>
            <a:r>
              <a:rPr dirty="0" spc="15"/>
              <a:t> </a:t>
            </a:r>
            <a:r>
              <a:rPr dirty="0" spc="60"/>
              <a:t>conforme</a:t>
            </a:r>
            <a:r>
              <a:rPr dirty="0" spc="15"/>
              <a:t> </a:t>
            </a:r>
            <a:r>
              <a:rPr dirty="0" spc="65"/>
              <a:t>melhor</a:t>
            </a:r>
            <a:r>
              <a:rPr dirty="0" spc="20"/>
              <a:t> </a:t>
            </a:r>
            <a:r>
              <a:rPr dirty="0"/>
              <a:t>se</a:t>
            </a:r>
            <a:r>
              <a:rPr dirty="0" spc="15"/>
              <a:t> </a:t>
            </a:r>
            <a:r>
              <a:rPr dirty="0" spc="55"/>
              <a:t>aplique</a:t>
            </a:r>
            <a:r>
              <a:rPr dirty="0" spc="15"/>
              <a:t> </a:t>
            </a:r>
            <a:r>
              <a:rPr dirty="0" spc="120"/>
              <a:t>para</a:t>
            </a:r>
            <a:r>
              <a:rPr dirty="0" spc="15"/>
              <a:t> </a:t>
            </a:r>
            <a:r>
              <a:rPr dirty="0" spc="85"/>
              <a:t>cada</a:t>
            </a:r>
            <a:r>
              <a:rPr dirty="0" spc="20"/>
              <a:t> </a:t>
            </a:r>
            <a:r>
              <a:rPr dirty="0" spc="70"/>
              <a:t>relato</a:t>
            </a:r>
            <a:r>
              <a:rPr dirty="0" spc="15"/>
              <a:t> </a:t>
            </a:r>
            <a:r>
              <a:rPr dirty="0"/>
              <a:t>de</a:t>
            </a:r>
            <a:r>
              <a:rPr dirty="0" spc="15"/>
              <a:t> </a:t>
            </a:r>
            <a:r>
              <a:rPr dirty="0" spc="-20"/>
              <a:t>caso.</a:t>
            </a:r>
          </a:p>
          <a:p>
            <a:pPr marL="12700">
              <a:lnSpc>
                <a:spcPct val="100000"/>
              </a:lnSpc>
              <a:spcBef>
                <a:spcPts val="2850"/>
              </a:spcBef>
            </a:pPr>
            <a:r>
              <a:rPr dirty="0" spc="110"/>
              <a:t>Por</a:t>
            </a:r>
            <a:r>
              <a:rPr dirty="0" spc="85"/>
              <a:t> </a:t>
            </a:r>
            <a:r>
              <a:rPr dirty="0"/>
              <a:t>exemplo:</a:t>
            </a:r>
            <a:r>
              <a:rPr dirty="0" spc="85"/>
              <a:t> </a:t>
            </a:r>
            <a:r>
              <a:rPr dirty="0" spc="100"/>
              <a:t>Introdução,</a:t>
            </a:r>
            <a:r>
              <a:rPr dirty="0" spc="85"/>
              <a:t> </a:t>
            </a:r>
            <a:r>
              <a:rPr dirty="0" spc="45"/>
              <a:t>Objetivo,</a:t>
            </a:r>
            <a:r>
              <a:rPr dirty="0" spc="85"/>
              <a:t> </a:t>
            </a:r>
            <a:r>
              <a:rPr dirty="0" spc="90"/>
              <a:t>Relato</a:t>
            </a:r>
            <a:r>
              <a:rPr dirty="0" spc="85"/>
              <a:t> </a:t>
            </a:r>
            <a:r>
              <a:rPr dirty="0"/>
              <a:t>de</a:t>
            </a:r>
            <a:r>
              <a:rPr dirty="0" spc="85"/>
              <a:t> </a:t>
            </a:r>
            <a:r>
              <a:rPr dirty="0" spc="80"/>
              <a:t>Caso,</a:t>
            </a:r>
            <a:r>
              <a:rPr dirty="0" spc="85"/>
              <a:t> </a:t>
            </a:r>
            <a:r>
              <a:rPr dirty="0" spc="50"/>
              <a:t>Discussão,</a:t>
            </a:r>
            <a:r>
              <a:rPr dirty="0" spc="85"/>
              <a:t> </a:t>
            </a:r>
            <a:r>
              <a:rPr dirty="0" spc="45"/>
              <a:t>Conclusões</a:t>
            </a:r>
            <a:r>
              <a:rPr dirty="0" spc="85"/>
              <a:t> </a:t>
            </a:r>
            <a:r>
              <a:rPr dirty="0"/>
              <a:t>e</a:t>
            </a:r>
            <a:r>
              <a:rPr dirty="0" spc="85"/>
              <a:t> </a:t>
            </a:r>
            <a:r>
              <a:rPr dirty="0"/>
              <a:t>Referências</a:t>
            </a:r>
            <a:r>
              <a:rPr dirty="0" spc="90"/>
              <a:t> </a:t>
            </a:r>
            <a:r>
              <a:rPr dirty="0" spc="-10"/>
              <a:t>Bibliográficas.</a:t>
            </a:r>
          </a:p>
          <a:p>
            <a:pPr>
              <a:lnSpc>
                <a:spcPct val="100000"/>
              </a:lnSpc>
              <a:spcBef>
                <a:spcPts val="130"/>
              </a:spcBef>
            </a:pPr>
          </a:p>
          <a:p>
            <a:pPr marL="12700" marR="5080">
              <a:lnSpc>
                <a:spcPts val="2930"/>
              </a:lnSpc>
            </a:pPr>
            <a:r>
              <a:rPr dirty="0" spc="165"/>
              <a:t>Não</a:t>
            </a:r>
            <a:r>
              <a:rPr dirty="0" spc="370"/>
              <a:t> </a:t>
            </a:r>
            <a:r>
              <a:rPr dirty="0" spc="125"/>
              <a:t>há</a:t>
            </a:r>
            <a:r>
              <a:rPr dirty="0" spc="375"/>
              <a:t> </a:t>
            </a:r>
            <a:r>
              <a:rPr dirty="0" spc="90"/>
              <a:t>número</a:t>
            </a:r>
            <a:r>
              <a:rPr dirty="0" spc="375"/>
              <a:t> </a:t>
            </a:r>
            <a:r>
              <a:rPr dirty="0" spc="65"/>
              <a:t>máximo</a:t>
            </a:r>
            <a:r>
              <a:rPr dirty="0" spc="375"/>
              <a:t> </a:t>
            </a:r>
            <a:r>
              <a:rPr dirty="0"/>
              <a:t>de</a:t>
            </a:r>
            <a:r>
              <a:rPr dirty="0" spc="375"/>
              <a:t> </a:t>
            </a:r>
            <a:r>
              <a:rPr dirty="0"/>
              <a:t>slides,</a:t>
            </a:r>
            <a:r>
              <a:rPr dirty="0" spc="375"/>
              <a:t> </a:t>
            </a:r>
            <a:r>
              <a:rPr dirty="0" spc="90"/>
              <a:t>tendo</a:t>
            </a:r>
            <a:r>
              <a:rPr dirty="0" spc="375"/>
              <a:t> </a:t>
            </a:r>
            <a:r>
              <a:rPr dirty="0"/>
              <a:t>em</a:t>
            </a:r>
            <a:r>
              <a:rPr dirty="0" spc="375"/>
              <a:t> </a:t>
            </a:r>
            <a:r>
              <a:rPr dirty="0"/>
              <a:t>vista</a:t>
            </a:r>
            <a:r>
              <a:rPr dirty="0" spc="375"/>
              <a:t> </a:t>
            </a:r>
            <a:r>
              <a:rPr dirty="0" spc="130"/>
              <a:t>a</a:t>
            </a:r>
            <a:r>
              <a:rPr dirty="0" spc="375"/>
              <a:t> </a:t>
            </a:r>
            <a:r>
              <a:rPr dirty="0" spc="55"/>
              <a:t>liberdade</a:t>
            </a:r>
            <a:r>
              <a:rPr dirty="0" spc="375"/>
              <a:t> </a:t>
            </a:r>
            <a:r>
              <a:rPr dirty="0"/>
              <a:t>de</a:t>
            </a:r>
            <a:r>
              <a:rPr dirty="0" spc="375"/>
              <a:t> </a:t>
            </a:r>
            <a:r>
              <a:rPr dirty="0" spc="55"/>
              <a:t>composição</a:t>
            </a:r>
            <a:r>
              <a:rPr dirty="0" spc="375"/>
              <a:t> </a:t>
            </a:r>
            <a:r>
              <a:rPr dirty="0" spc="125"/>
              <a:t>da</a:t>
            </a:r>
            <a:r>
              <a:rPr dirty="0" spc="375"/>
              <a:t> </a:t>
            </a:r>
            <a:r>
              <a:rPr dirty="0" spc="70"/>
              <a:t>apresentação,</a:t>
            </a:r>
            <a:r>
              <a:rPr dirty="0" spc="375"/>
              <a:t> </a:t>
            </a:r>
            <a:r>
              <a:rPr dirty="0" spc="65"/>
              <a:t>mas</a:t>
            </a:r>
            <a:r>
              <a:rPr dirty="0" spc="375"/>
              <a:t> </a:t>
            </a:r>
            <a:r>
              <a:rPr dirty="0" spc="125"/>
              <a:t>o</a:t>
            </a:r>
            <a:r>
              <a:rPr dirty="0" spc="375"/>
              <a:t> </a:t>
            </a:r>
            <a:r>
              <a:rPr dirty="0" spc="85"/>
              <a:t>tempo</a:t>
            </a:r>
            <a:r>
              <a:rPr dirty="0" spc="375"/>
              <a:t> </a:t>
            </a:r>
            <a:r>
              <a:rPr dirty="0" spc="-25"/>
              <a:t>de </a:t>
            </a:r>
            <a:r>
              <a:rPr dirty="0" spc="70"/>
              <a:t>apresentação</a:t>
            </a:r>
            <a:r>
              <a:rPr dirty="0" spc="30"/>
              <a:t> </a:t>
            </a:r>
            <a:r>
              <a:rPr dirty="0"/>
              <a:t>de,</a:t>
            </a:r>
            <a:r>
              <a:rPr dirty="0" spc="30"/>
              <a:t> </a:t>
            </a:r>
            <a:r>
              <a:rPr dirty="0" spc="120"/>
              <a:t>no</a:t>
            </a:r>
            <a:r>
              <a:rPr dirty="0" spc="35"/>
              <a:t> </a:t>
            </a:r>
            <a:r>
              <a:rPr dirty="0" spc="60"/>
              <a:t>máximo,</a:t>
            </a:r>
            <a:r>
              <a:rPr dirty="0" spc="30"/>
              <a:t> </a:t>
            </a:r>
            <a:r>
              <a:rPr dirty="0"/>
              <a:t>10</a:t>
            </a:r>
            <a:r>
              <a:rPr dirty="0" spc="35"/>
              <a:t> </a:t>
            </a:r>
            <a:r>
              <a:rPr dirty="0" spc="75"/>
              <a:t>minutos</a:t>
            </a:r>
            <a:r>
              <a:rPr dirty="0" spc="30"/>
              <a:t> </a:t>
            </a:r>
            <a:r>
              <a:rPr dirty="0" spc="50"/>
              <a:t>deverá</a:t>
            </a:r>
            <a:r>
              <a:rPr dirty="0" spc="30"/>
              <a:t> </a:t>
            </a:r>
            <a:r>
              <a:rPr dirty="0"/>
              <a:t>ser</a:t>
            </a:r>
            <a:r>
              <a:rPr dirty="0" spc="35"/>
              <a:t> </a:t>
            </a:r>
            <a:r>
              <a:rPr dirty="0" spc="60"/>
              <a:t>rigorosamente</a:t>
            </a:r>
            <a:r>
              <a:rPr dirty="0" spc="30"/>
              <a:t> </a:t>
            </a:r>
            <a:r>
              <a:rPr dirty="0" spc="-10"/>
              <a:t>seguido.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</a:p>
          <a:p>
            <a:pPr marL="12700" marR="5080">
              <a:lnSpc>
                <a:spcPts val="2930"/>
              </a:lnSpc>
            </a:pPr>
            <a:r>
              <a:rPr dirty="0" spc="125"/>
              <a:t>O</a:t>
            </a:r>
            <a:r>
              <a:rPr dirty="0" spc="45"/>
              <a:t> </a:t>
            </a:r>
            <a:r>
              <a:rPr dirty="0" spc="120"/>
              <a:t>autor</a:t>
            </a:r>
            <a:r>
              <a:rPr dirty="0" spc="45"/>
              <a:t> </a:t>
            </a:r>
            <a:r>
              <a:rPr dirty="0"/>
              <a:t>deve</a:t>
            </a:r>
            <a:r>
              <a:rPr dirty="0" spc="45"/>
              <a:t> </a:t>
            </a:r>
            <a:r>
              <a:rPr dirty="0" spc="50"/>
              <a:t>enviar</a:t>
            </a:r>
            <a:r>
              <a:rPr dirty="0" spc="45"/>
              <a:t> </a:t>
            </a:r>
            <a:r>
              <a:rPr dirty="0" spc="125"/>
              <a:t>o</a:t>
            </a:r>
            <a:r>
              <a:rPr dirty="0" spc="45"/>
              <a:t> </a:t>
            </a:r>
            <a:r>
              <a:rPr dirty="0"/>
              <a:t>seu</a:t>
            </a:r>
            <a:r>
              <a:rPr dirty="0" spc="45"/>
              <a:t> </a:t>
            </a:r>
            <a:r>
              <a:rPr dirty="0" spc="100"/>
              <a:t>trabalho</a:t>
            </a:r>
            <a:r>
              <a:rPr dirty="0" spc="45"/>
              <a:t> </a:t>
            </a:r>
            <a:r>
              <a:rPr dirty="0" spc="120"/>
              <a:t>no</a:t>
            </a:r>
            <a:r>
              <a:rPr dirty="0" spc="45"/>
              <a:t> </a:t>
            </a:r>
            <a:r>
              <a:rPr dirty="0"/>
              <a:t>site</a:t>
            </a:r>
            <a:r>
              <a:rPr dirty="0" spc="45"/>
              <a:t> </a:t>
            </a:r>
            <a:r>
              <a:rPr dirty="0" spc="120"/>
              <a:t>do</a:t>
            </a:r>
            <a:r>
              <a:rPr dirty="0" spc="45"/>
              <a:t> </a:t>
            </a:r>
            <a:r>
              <a:rPr dirty="0" spc="50"/>
              <a:t>evento,</a:t>
            </a:r>
            <a:r>
              <a:rPr dirty="0" spc="45"/>
              <a:t> </a:t>
            </a:r>
            <a:r>
              <a:rPr dirty="0" spc="60"/>
              <a:t>conforme</a:t>
            </a:r>
            <a:r>
              <a:rPr dirty="0" spc="45"/>
              <a:t> </a:t>
            </a:r>
            <a:r>
              <a:rPr dirty="0"/>
              <a:t>especificado,</a:t>
            </a:r>
            <a:r>
              <a:rPr dirty="0" spc="45"/>
              <a:t> </a:t>
            </a:r>
            <a:r>
              <a:rPr dirty="0" spc="120"/>
              <a:t>no</a:t>
            </a:r>
            <a:r>
              <a:rPr dirty="0" spc="45"/>
              <a:t> </a:t>
            </a:r>
            <a:r>
              <a:rPr dirty="0" spc="95"/>
              <a:t>formato</a:t>
            </a:r>
            <a:r>
              <a:rPr dirty="0" spc="45"/>
              <a:t> </a:t>
            </a:r>
            <a:r>
              <a:rPr dirty="0" spc="55"/>
              <a:t>Power</a:t>
            </a:r>
            <a:r>
              <a:rPr dirty="0" spc="45"/>
              <a:t> </a:t>
            </a:r>
            <a:r>
              <a:rPr dirty="0" spc="85"/>
              <a:t>Point</a:t>
            </a:r>
            <a:r>
              <a:rPr dirty="0" spc="45"/>
              <a:t> </a:t>
            </a:r>
            <a:r>
              <a:rPr dirty="0"/>
              <a:t>e</a:t>
            </a:r>
            <a:r>
              <a:rPr dirty="0" spc="45"/>
              <a:t> </a:t>
            </a:r>
            <a:r>
              <a:rPr dirty="0" spc="210"/>
              <a:t>PDF</a:t>
            </a:r>
            <a:r>
              <a:rPr dirty="0" spc="45"/>
              <a:t> </a:t>
            </a:r>
            <a:r>
              <a:rPr dirty="0" spc="85"/>
              <a:t>dentro </a:t>
            </a:r>
            <a:r>
              <a:rPr dirty="0" spc="120"/>
              <a:t>do</a:t>
            </a:r>
            <a:r>
              <a:rPr dirty="0"/>
              <a:t> </a:t>
            </a:r>
            <a:r>
              <a:rPr dirty="0" spc="90"/>
              <a:t>prazo</a:t>
            </a:r>
            <a:r>
              <a:rPr dirty="0"/>
              <a:t> </a:t>
            </a:r>
            <a:r>
              <a:rPr dirty="0" spc="-10"/>
              <a:t>estabelecido.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07695">
              <a:lnSpc>
                <a:spcPct val="100000"/>
              </a:lnSpc>
              <a:spcBef>
                <a:spcPts val="100"/>
              </a:spcBef>
            </a:pPr>
            <a:r>
              <a:rPr dirty="0" spc="95"/>
              <a:t>Referências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1028700" y="865863"/>
            <a:ext cx="16231869" cy="1179195"/>
            <a:chOff x="1028700" y="865863"/>
            <a:chExt cx="16231869" cy="1179195"/>
          </a:xfrm>
        </p:grpSpPr>
        <p:sp>
          <p:nvSpPr>
            <p:cNvPr id="5" name="object 5" descr=""/>
            <p:cNvSpPr/>
            <p:nvPr/>
          </p:nvSpPr>
          <p:spPr>
            <a:xfrm>
              <a:off x="6233751" y="2040295"/>
              <a:ext cx="6852284" cy="0"/>
            </a:xfrm>
            <a:custGeom>
              <a:avLst/>
              <a:gdLst/>
              <a:ahLst/>
              <a:cxnLst/>
              <a:rect l="l" t="t" r="r" b="b"/>
              <a:pathLst>
                <a:path w="6852284" h="0">
                  <a:moveTo>
                    <a:pt x="0" y="0"/>
                  </a:moveTo>
                  <a:lnTo>
                    <a:pt x="6852160" y="0"/>
                  </a:lnTo>
                </a:path>
              </a:pathLst>
            </a:custGeom>
            <a:ln w="9524">
              <a:solidFill>
                <a:srgbClr val="56817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6666" y="865863"/>
              <a:ext cx="1133474" cy="10287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17047" y="965647"/>
              <a:ext cx="1142999" cy="82867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8700" y="1028700"/>
              <a:ext cx="3962399" cy="10001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3586" y="4403089"/>
            <a:ext cx="482092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25" b="1">
                <a:solidFill>
                  <a:srgbClr val="000000"/>
                </a:solidFill>
                <a:latin typeface="Times New Roman"/>
                <a:cs typeface="Times New Roman"/>
              </a:rPr>
              <a:t>Agradecimento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324862" y="361663"/>
            <a:ext cx="16047719" cy="2247900"/>
            <a:chOff x="1324862" y="361663"/>
            <a:chExt cx="16047719" cy="22479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24277" y="361663"/>
              <a:ext cx="2247899" cy="224789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83197" y="361663"/>
              <a:ext cx="5124449" cy="222884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4862" y="808480"/>
              <a:ext cx="1838324" cy="13334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Ane Nunes</dc:creator>
  <cp:keywords>DAGj4IxeCNM,BADPpztOBUU,0</cp:keywords>
  <dc:title>Modelo Slides XXX JOME</dc:title>
  <dcterms:created xsi:type="dcterms:W3CDTF">2025-05-05T17:11:58Z</dcterms:created>
  <dcterms:modified xsi:type="dcterms:W3CDTF">2025-05-05T17:11:58Z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2025-05-05T00:00:00Z</vt:filetime>
  </property>
  <property fmtid="{D5CDD505-2E9C-101B-9397-08002B2CF9AE}" pid="3" name="Creator">
    <vt:lpwstr>Canva</vt:lpwstr>
  </property>
  <property fmtid="{D5CDD505-2E9C-101B-9397-08002B2CF9AE}" pid="4" name="LastSaved">
    <vt:filetime>2025-05-05T00:00:00Z</vt:filetime>
  </property>
  <property fmtid="{D5CDD505-2E9C-101B-9397-08002B2CF9AE}" pid="5" name="Producer">
    <vt:lpwstr>Canva</vt:lpwstr>
  </property>
</Properties>
</file>